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293" r:id="rId3"/>
    <p:sldId id="288" r:id="rId4"/>
    <p:sldId id="259" r:id="rId5"/>
    <p:sldId id="257" r:id="rId6"/>
    <p:sldId id="258" r:id="rId7"/>
    <p:sldId id="266" r:id="rId8"/>
    <p:sldId id="262" r:id="rId9"/>
    <p:sldId id="269" r:id="rId10"/>
    <p:sldId id="292" r:id="rId11"/>
    <p:sldId id="291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4AC0CD-17FA-478C-8A52-F562C8721821}">
  <a:tblStyle styleId="{9C4AC0CD-17FA-478C-8A52-F562C872182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9595DD-2D60-4776-A414-C816AC68458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2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fee9069db3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fee9069db3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3" name="Google Shape;1703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g51b1a71d38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3" name="Google Shape;1733;g51b1a71d38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fee9069db3_0_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3" name="Google Shape;1533;gfee9069db3_0_5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fee9069db3_0_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fee9069db3_0_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31050" y="824525"/>
            <a:ext cx="7281900" cy="276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31050" y="3594425"/>
            <a:ext cx="7281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405716" y="4604012"/>
            <a:ext cx="1335271" cy="622817"/>
            <a:chOff x="3474325" y="1617750"/>
            <a:chExt cx="380300" cy="177375"/>
          </a:xfrm>
        </p:grpSpPr>
        <p:sp>
          <p:nvSpPr>
            <p:cNvPr id="12" name="Google Shape;12;p2"/>
            <p:cNvSpPr/>
            <p:nvPr/>
          </p:nvSpPr>
          <p:spPr>
            <a:xfrm>
              <a:off x="3586075" y="1678700"/>
              <a:ext cx="268550" cy="116425"/>
            </a:xfrm>
            <a:custGeom>
              <a:avLst/>
              <a:gdLst/>
              <a:ahLst/>
              <a:cxnLst/>
              <a:rect l="l" t="t" r="r" b="b"/>
              <a:pathLst>
                <a:path w="10742" h="4657" extrusionOk="0">
                  <a:moveTo>
                    <a:pt x="9086" y="0"/>
                  </a:moveTo>
                  <a:cubicBezTo>
                    <a:pt x="8963" y="0"/>
                    <a:pt x="8836" y="17"/>
                    <a:pt x="8706" y="52"/>
                  </a:cubicBezTo>
                  <a:cubicBezTo>
                    <a:pt x="7939" y="252"/>
                    <a:pt x="7372" y="619"/>
                    <a:pt x="7038" y="1353"/>
                  </a:cubicBezTo>
                  <a:cubicBezTo>
                    <a:pt x="6527" y="980"/>
                    <a:pt x="6023" y="818"/>
                    <a:pt x="5560" y="818"/>
                  </a:cubicBezTo>
                  <a:cubicBezTo>
                    <a:pt x="4573" y="818"/>
                    <a:pt x="3775" y="1554"/>
                    <a:pt x="3503" y="2553"/>
                  </a:cubicBezTo>
                  <a:cubicBezTo>
                    <a:pt x="3436" y="2487"/>
                    <a:pt x="3369" y="2453"/>
                    <a:pt x="3336" y="2287"/>
                  </a:cubicBezTo>
                  <a:cubicBezTo>
                    <a:pt x="2920" y="1942"/>
                    <a:pt x="2444" y="1779"/>
                    <a:pt x="1985" y="1779"/>
                  </a:cubicBezTo>
                  <a:cubicBezTo>
                    <a:pt x="1156" y="1779"/>
                    <a:pt x="379" y="2309"/>
                    <a:pt x="100" y="3254"/>
                  </a:cubicBezTo>
                  <a:cubicBezTo>
                    <a:pt x="0" y="3621"/>
                    <a:pt x="0" y="4054"/>
                    <a:pt x="100" y="4421"/>
                  </a:cubicBezTo>
                  <a:cubicBezTo>
                    <a:pt x="151" y="4548"/>
                    <a:pt x="202" y="4656"/>
                    <a:pt x="297" y="4656"/>
                  </a:cubicBezTo>
                  <a:cubicBezTo>
                    <a:pt x="326" y="4656"/>
                    <a:pt x="361" y="4645"/>
                    <a:pt x="400" y="4622"/>
                  </a:cubicBezTo>
                  <a:cubicBezTo>
                    <a:pt x="500" y="4588"/>
                    <a:pt x="500" y="4455"/>
                    <a:pt x="534" y="4355"/>
                  </a:cubicBezTo>
                  <a:cubicBezTo>
                    <a:pt x="534" y="4355"/>
                    <a:pt x="500" y="4288"/>
                    <a:pt x="500" y="4255"/>
                  </a:cubicBezTo>
                  <a:cubicBezTo>
                    <a:pt x="367" y="3587"/>
                    <a:pt x="534" y="3020"/>
                    <a:pt x="1068" y="2587"/>
                  </a:cubicBezTo>
                  <a:cubicBezTo>
                    <a:pt x="1343" y="2366"/>
                    <a:pt x="1629" y="2267"/>
                    <a:pt x="1930" y="2267"/>
                  </a:cubicBezTo>
                  <a:cubicBezTo>
                    <a:pt x="2176" y="2267"/>
                    <a:pt x="2432" y="2333"/>
                    <a:pt x="2702" y="2453"/>
                  </a:cubicBezTo>
                  <a:cubicBezTo>
                    <a:pt x="3036" y="2620"/>
                    <a:pt x="3269" y="2920"/>
                    <a:pt x="3436" y="3254"/>
                  </a:cubicBezTo>
                  <a:cubicBezTo>
                    <a:pt x="3503" y="3387"/>
                    <a:pt x="3603" y="3421"/>
                    <a:pt x="3703" y="3454"/>
                  </a:cubicBezTo>
                  <a:cubicBezTo>
                    <a:pt x="3769" y="3387"/>
                    <a:pt x="3836" y="3254"/>
                    <a:pt x="3870" y="3187"/>
                  </a:cubicBezTo>
                  <a:lnTo>
                    <a:pt x="3870" y="2920"/>
                  </a:lnTo>
                  <a:cubicBezTo>
                    <a:pt x="3903" y="2220"/>
                    <a:pt x="4236" y="1619"/>
                    <a:pt x="4904" y="1353"/>
                  </a:cubicBezTo>
                  <a:cubicBezTo>
                    <a:pt x="5111" y="1249"/>
                    <a:pt x="5329" y="1201"/>
                    <a:pt x="5545" y="1201"/>
                  </a:cubicBezTo>
                  <a:cubicBezTo>
                    <a:pt x="6165" y="1201"/>
                    <a:pt x="6766" y="1593"/>
                    <a:pt x="7038" y="2186"/>
                  </a:cubicBezTo>
                  <a:cubicBezTo>
                    <a:pt x="7065" y="2318"/>
                    <a:pt x="7132" y="2408"/>
                    <a:pt x="7257" y="2408"/>
                  </a:cubicBezTo>
                  <a:cubicBezTo>
                    <a:pt x="7291" y="2408"/>
                    <a:pt x="7329" y="2401"/>
                    <a:pt x="7372" y="2387"/>
                  </a:cubicBezTo>
                  <a:cubicBezTo>
                    <a:pt x="7539" y="2287"/>
                    <a:pt x="7505" y="2120"/>
                    <a:pt x="7439" y="2020"/>
                  </a:cubicBezTo>
                  <a:cubicBezTo>
                    <a:pt x="7272" y="1619"/>
                    <a:pt x="7372" y="1286"/>
                    <a:pt x="7672" y="1052"/>
                  </a:cubicBezTo>
                  <a:cubicBezTo>
                    <a:pt x="7906" y="819"/>
                    <a:pt x="8239" y="619"/>
                    <a:pt x="8540" y="485"/>
                  </a:cubicBezTo>
                  <a:cubicBezTo>
                    <a:pt x="8705" y="423"/>
                    <a:pt x="8860" y="393"/>
                    <a:pt x="9006" y="393"/>
                  </a:cubicBezTo>
                  <a:cubicBezTo>
                    <a:pt x="9332" y="393"/>
                    <a:pt x="9610" y="542"/>
                    <a:pt x="9840" y="819"/>
                  </a:cubicBezTo>
                  <a:cubicBezTo>
                    <a:pt x="10041" y="1086"/>
                    <a:pt x="10174" y="1353"/>
                    <a:pt x="10341" y="1586"/>
                  </a:cubicBezTo>
                  <a:cubicBezTo>
                    <a:pt x="10374" y="1686"/>
                    <a:pt x="10541" y="1686"/>
                    <a:pt x="10608" y="1719"/>
                  </a:cubicBezTo>
                  <a:cubicBezTo>
                    <a:pt x="10641" y="1619"/>
                    <a:pt x="10741" y="1453"/>
                    <a:pt x="10708" y="1419"/>
                  </a:cubicBezTo>
                  <a:cubicBezTo>
                    <a:pt x="10474" y="1052"/>
                    <a:pt x="10274" y="685"/>
                    <a:pt x="10007" y="385"/>
                  </a:cubicBezTo>
                  <a:cubicBezTo>
                    <a:pt x="9760" y="138"/>
                    <a:pt x="9439" y="0"/>
                    <a:pt x="9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474325" y="1617750"/>
              <a:ext cx="266050" cy="117500"/>
            </a:xfrm>
            <a:custGeom>
              <a:avLst/>
              <a:gdLst/>
              <a:ahLst/>
              <a:cxnLst/>
              <a:rect l="l" t="t" r="r" b="b"/>
              <a:pathLst>
                <a:path w="10642" h="4700" extrusionOk="0">
                  <a:moveTo>
                    <a:pt x="8943" y="0"/>
                  </a:moveTo>
                  <a:cubicBezTo>
                    <a:pt x="8691" y="0"/>
                    <a:pt x="8423" y="63"/>
                    <a:pt x="8139" y="188"/>
                  </a:cubicBezTo>
                  <a:cubicBezTo>
                    <a:pt x="7639" y="455"/>
                    <a:pt x="7172" y="755"/>
                    <a:pt x="6972" y="1322"/>
                  </a:cubicBezTo>
                  <a:cubicBezTo>
                    <a:pt x="6488" y="956"/>
                    <a:pt x="5993" y="795"/>
                    <a:pt x="5532" y="795"/>
                  </a:cubicBezTo>
                  <a:cubicBezTo>
                    <a:pt x="4563" y="795"/>
                    <a:pt x="3741" y="1506"/>
                    <a:pt x="3469" y="2523"/>
                  </a:cubicBezTo>
                  <a:cubicBezTo>
                    <a:pt x="3336" y="2423"/>
                    <a:pt x="3303" y="2390"/>
                    <a:pt x="3303" y="2289"/>
                  </a:cubicBezTo>
                  <a:cubicBezTo>
                    <a:pt x="2905" y="1971"/>
                    <a:pt x="2444" y="1817"/>
                    <a:pt x="1998" y="1817"/>
                  </a:cubicBezTo>
                  <a:cubicBezTo>
                    <a:pt x="1320" y="1817"/>
                    <a:pt x="676" y="2173"/>
                    <a:pt x="334" y="2857"/>
                  </a:cubicBezTo>
                  <a:cubicBezTo>
                    <a:pt x="34" y="3390"/>
                    <a:pt x="0" y="3957"/>
                    <a:pt x="167" y="4491"/>
                  </a:cubicBezTo>
                  <a:cubicBezTo>
                    <a:pt x="195" y="4630"/>
                    <a:pt x="269" y="4700"/>
                    <a:pt x="389" y="4700"/>
                  </a:cubicBezTo>
                  <a:cubicBezTo>
                    <a:pt x="414" y="4700"/>
                    <a:pt x="439" y="4697"/>
                    <a:pt x="467" y="4691"/>
                  </a:cubicBezTo>
                  <a:cubicBezTo>
                    <a:pt x="634" y="4624"/>
                    <a:pt x="634" y="4491"/>
                    <a:pt x="567" y="4358"/>
                  </a:cubicBezTo>
                  <a:cubicBezTo>
                    <a:pt x="567" y="4324"/>
                    <a:pt x="534" y="4291"/>
                    <a:pt x="534" y="4224"/>
                  </a:cubicBezTo>
                  <a:cubicBezTo>
                    <a:pt x="367" y="3624"/>
                    <a:pt x="567" y="3057"/>
                    <a:pt x="1001" y="2656"/>
                  </a:cubicBezTo>
                  <a:cubicBezTo>
                    <a:pt x="1248" y="2364"/>
                    <a:pt x="1556" y="2239"/>
                    <a:pt x="1893" y="2239"/>
                  </a:cubicBezTo>
                  <a:cubicBezTo>
                    <a:pt x="2057" y="2239"/>
                    <a:pt x="2228" y="2268"/>
                    <a:pt x="2402" y="2323"/>
                  </a:cubicBezTo>
                  <a:cubicBezTo>
                    <a:pt x="2869" y="2490"/>
                    <a:pt x="3236" y="2790"/>
                    <a:pt x="3469" y="3223"/>
                  </a:cubicBezTo>
                  <a:cubicBezTo>
                    <a:pt x="3503" y="3357"/>
                    <a:pt x="3636" y="3390"/>
                    <a:pt x="3703" y="3457"/>
                  </a:cubicBezTo>
                  <a:cubicBezTo>
                    <a:pt x="3736" y="3324"/>
                    <a:pt x="3836" y="3223"/>
                    <a:pt x="3870" y="3157"/>
                  </a:cubicBezTo>
                  <a:lnTo>
                    <a:pt x="3870" y="2857"/>
                  </a:lnTo>
                  <a:cubicBezTo>
                    <a:pt x="3903" y="2056"/>
                    <a:pt x="4537" y="1355"/>
                    <a:pt x="5237" y="1222"/>
                  </a:cubicBezTo>
                  <a:cubicBezTo>
                    <a:pt x="5321" y="1211"/>
                    <a:pt x="5403" y="1206"/>
                    <a:pt x="5484" y="1206"/>
                  </a:cubicBezTo>
                  <a:cubicBezTo>
                    <a:pt x="6146" y="1206"/>
                    <a:pt x="6712" y="1565"/>
                    <a:pt x="7039" y="2189"/>
                  </a:cubicBezTo>
                  <a:cubicBezTo>
                    <a:pt x="7114" y="2290"/>
                    <a:pt x="7171" y="2391"/>
                    <a:pt x="7266" y="2391"/>
                  </a:cubicBezTo>
                  <a:cubicBezTo>
                    <a:pt x="7297" y="2391"/>
                    <a:pt x="7331" y="2381"/>
                    <a:pt x="7372" y="2356"/>
                  </a:cubicBezTo>
                  <a:cubicBezTo>
                    <a:pt x="7539" y="2289"/>
                    <a:pt x="7539" y="2123"/>
                    <a:pt x="7472" y="1989"/>
                  </a:cubicBezTo>
                  <a:cubicBezTo>
                    <a:pt x="7305" y="1656"/>
                    <a:pt x="7372" y="1322"/>
                    <a:pt x="7639" y="1055"/>
                  </a:cubicBezTo>
                  <a:cubicBezTo>
                    <a:pt x="7906" y="722"/>
                    <a:pt x="8306" y="555"/>
                    <a:pt x="8706" y="455"/>
                  </a:cubicBezTo>
                  <a:cubicBezTo>
                    <a:pt x="8800" y="429"/>
                    <a:pt x="8892" y="417"/>
                    <a:pt x="8981" y="417"/>
                  </a:cubicBezTo>
                  <a:cubicBezTo>
                    <a:pt x="9239" y="417"/>
                    <a:pt x="9475" y="523"/>
                    <a:pt x="9674" y="722"/>
                  </a:cubicBezTo>
                  <a:cubicBezTo>
                    <a:pt x="9874" y="989"/>
                    <a:pt x="10041" y="1322"/>
                    <a:pt x="10241" y="1556"/>
                  </a:cubicBezTo>
                  <a:cubicBezTo>
                    <a:pt x="10308" y="1656"/>
                    <a:pt x="10408" y="1689"/>
                    <a:pt x="10541" y="1722"/>
                  </a:cubicBezTo>
                  <a:cubicBezTo>
                    <a:pt x="10541" y="1622"/>
                    <a:pt x="10641" y="1489"/>
                    <a:pt x="10574" y="1389"/>
                  </a:cubicBezTo>
                  <a:cubicBezTo>
                    <a:pt x="10508" y="1155"/>
                    <a:pt x="10374" y="955"/>
                    <a:pt x="10208" y="722"/>
                  </a:cubicBezTo>
                  <a:cubicBezTo>
                    <a:pt x="9855" y="237"/>
                    <a:pt x="9431" y="0"/>
                    <a:pt x="8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-220542" y="239863"/>
            <a:ext cx="861080" cy="808712"/>
          </a:xfrm>
          <a:custGeom>
            <a:avLst/>
            <a:gdLst/>
            <a:ahLst/>
            <a:cxnLst/>
            <a:rect l="l" t="t" r="r" b="b"/>
            <a:pathLst>
              <a:path w="10803" h="10146" extrusionOk="0">
                <a:moveTo>
                  <a:pt x="6038" y="2483"/>
                </a:moveTo>
                <a:lnTo>
                  <a:pt x="6038" y="2483"/>
                </a:lnTo>
                <a:cubicBezTo>
                  <a:pt x="6205" y="2883"/>
                  <a:pt x="6172" y="3350"/>
                  <a:pt x="5871" y="3617"/>
                </a:cubicBezTo>
                <a:cubicBezTo>
                  <a:pt x="5705" y="3184"/>
                  <a:pt x="5838" y="2850"/>
                  <a:pt x="6038" y="2483"/>
                </a:cubicBezTo>
                <a:close/>
                <a:moveTo>
                  <a:pt x="3203" y="4084"/>
                </a:moveTo>
                <a:cubicBezTo>
                  <a:pt x="3536" y="4151"/>
                  <a:pt x="3837" y="4318"/>
                  <a:pt x="3970" y="4685"/>
                </a:cubicBezTo>
                <a:cubicBezTo>
                  <a:pt x="3703" y="4518"/>
                  <a:pt x="3470" y="4351"/>
                  <a:pt x="3169" y="4184"/>
                </a:cubicBezTo>
                <a:cubicBezTo>
                  <a:pt x="3169" y="4151"/>
                  <a:pt x="3203" y="4151"/>
                  <a:pt x="3203" y="4084"/>
                </a:cubicBezTo>
                <a:close/>
                <a:moveTo>
                  <a:pt x="3992" y="4670"/>
                </a:moveTo>
                <a:cubicBezTo>
                  <a:pt x="4000" y="4670"/>
                  <a:pt x="3992" y="4685"/>
                  <a:pt x="3970" y="4685"/>
                </a:cubicBezTo>
                <a:cubicBezTo>
                  <a:pt x="3981" y="4674"/>
                  <a:pt x="3989" y="4670"/>
                  <a:pt x="3992" y="4670"/>
                </a:cubicBezTo>
                <a:close/>
                <a:moveTo>
                  <a:pt x="8073" y="5352"/>
                </a:moveTo>
                <a:lnTo>
                  <a:pt x="8073" y="5352"/>
                </a:lnTo>
                <a:cubicBezTo>
                  <a:pt x="8340" y="5385"/>
                  <a:pt x="8540" y="5485"/>
                  <a:pt x="8807" y="5519"/>
                </a:cubicBezTo>
                <a:lnTo>
                  <a:pt x="8807" y="5619"/>
                </a:lnTo>
                <a:cubicBezTo>
                  <a:pt x="8747" y="5625"/>
                  <a:pt x="8691" y="5629"/>
                  <a:pt x="8638" y="5629"/>
                </a:cubicBezTo>
                <a:cubicBezTo>
                  <a:pt x="8425" y="5629"/>
                  <a:pt x="8260" y="5565"/>
                  <a:pt x="8073" y="5352"/>
                </a:cubicBezTo>
                <a:close/>
                <a:moveTo>
                  <a:pt x="4268" y="6418"/>
                </a:moveTo>
                <a:cubicBezTo>
                  <a:pt x="4460" y="6418"/>
                  <a:pt x="4594" y="6526"/>
                  <a:pt x="4671" y="6653"/>
                </a:cubicBezTo>
                <a:cubicBezTo>
                  <a:pt x="4737" y="6853"/>
                  <a:pt x="4604" y="7153"/>
                  <a:pt x="4370" y="7220"/>
                </a:cubicBezTo>
                <a:cubicBezTo>
                  <a:pt x="3970" y="7353"/>
                  <a:pt x="3536" y="7387"/>
                  <a:pt x="3136" y="7487"/>
                </a:cubicBezTo>
                <a:cubicBezTo>
                  <a:pt x="3136" y="7420"/>
                  <a:pt x="3069" y="7387"/>
                  <a:pt x="3069" y="7353"/>
                </a:cubicBezTo>
                <a:cubicBezTo>
                  <a:pt x="3303" y="6886"/>
                  <a:pt x="3570" y="6553"/>
                  <a:pt x="4070" y="6453"/>
                </a:cubicBezTo>
                <a:cubicBezTo>
                  <a:pt x="4142" y="6429"/>
                  <a:pt x="4208" y="6418"/>
                  <a:pt x="4268" y="6418"/>
                </a:cubicBezTo>
                <a:close/>
                <a:moveTo>
                  <a:pt x="6839" y="6986"/>
                </a:moveTo>
                <a:cubicBezTo>
                  <a:pt x="6905" y="7053"/>
                  <a:pt x="7072" y="7153"/>
                  <a:pt x="7072" y="7220"/>
                </a:cubicBezTo>
                <a:cubicBezTo>
                  <a:pt x="7072" y="7420"/>
                  <a:pt x="7006" y="7587"/>
                  <a:pt x="6905" y="7820"/>
                </a:cubicBezTo>
                <a:cubicBezTo>
                  <a:pt x="6872" y="7787"/>
                  <a:pt x="6872" y="7787"/>
                  <a:pt x="6839" y="7787"/>
                </a:cubicBezTo>
                <a:cubicBezTo>
                  <a:pt x="6839" y="7553"/>
                  <a:pt x="6739" y="7387"/>
                  <a:pt x="6705" y="7253"/>
                </a:cubicBezTo>
                <a:cubicBezTo>
                  <a:pt x="6705" y="7153"/>
                  <a:pt x="6805" y="7053"/>
                  <a:pt x="6839" y="6986"/>
                </a:cubicBezTo>
                <a:close/>
                <a:moveTo>
                  <a:pt x="3757" y="305"/>
                </a:moveTo>
                <a:cubicBezTo>
                  <a:pt x="4059" y="305"/>
                  <a:pt x="4383" y="405"/>
                  <a:pt x="4704" y="615"/>
                </a:cubicBezTo>
                <a:cubicBezTo>
                  <a:pt x="5171" y="882"/>
                  <a:pt x="5471" y="1316"/>
                  <a:pt x="5705" y="1783"/>
                </a:cubicBezTo>
                <a:cubicBezTo>
                  <a:pt x="5738" y="1816"/>
                  <a:pt x="5705" y="1949"/>
                  <a:pt x="5671" y="2016"/>
                </a:cubicBezTo>
                <a:cubicBezTo>
                  <a:pt x="5371" y="2450"/>
                  <a:pt x="5171" y="2950"/>
                  <a:pt x="5338" y="3484"/>
                </a:cubicBezTo>
                <a:cubicBezTo>
                  <a:pt x="5371" y="3717"/>
                  <a:pt x="5471" y="4017"/>
                  <a:pt x="5705" y="4017"/>
                </a:cubicBezTo>
                <a:cubicBezTo>
                  <a:pt x="5905" y="4017"/>
                  <a:pt x="6138" y="3817"/>
                  <a:pt x="6238" y="3651"/>
                </a:cubicBezTo>
                <a:cubicBezTo>
                  <a:pt x="6572" y="3184"/>
                  <a:pt x="6539" y="2650"/>
                  <a:pt x="6372" y="2149"/>
                </a:cubicBezTo>
                <a:cubicBezTo>
                  <a:pt x="6338" y="2016"/>
                  <a:pt x="6338" y="1949"/>
                  <a:pt x="6472" y="1849"/>
                </a:cubicBezTo>
                <a:cubicBezTo>
                  <a:pt x="6919" y="1533"/>
                  <a:pt x="7433" y="1381"/>
                  <a:pt x="7937" y="1381"/>
                </a:cubicBezTo>
                <a:cubicBezTo>
                  <a:pt x="8973" y="1381"/>
                  <a:pt x="9961" y="2027"/>
                  <a:pt x="10208" y="3217"/>
                </a:cubicBezTo>
                <a:cubicBezTo>
                  <a:pt x="10375" y="4051"/>
                  <a:pt x="10041" y="4685"/>
                  <a:pt x="9407" y="5185"/>
                </a:cubicBezTo>
                <a:cubicBezTo>
                  <a:pt x="9391" y="5202"/>
                  <a:pt x="9349" y="5210"/>
                  <a:pt x="9303" y="5210"/>
                </a:cubicBezTo>
                <a:cubicBezTo>
                  <a:pt x="9257" y="5210"/>
                  <a:pt x="9207" y="5202"/>
                  <a:pt x="9174" y="5185"/>
                </a:cubicBezTo>
                <a:cubicBezTo>
                  <a:pt x="8807" y="4985"/>
                  <a:pt x="8373" y="4851"/>
                  <a:pt x="7906" y="4851"/>
                </a:cubicBezTo>
                <a:cubicBezTo>
                  <a:pt x="7573" y="4851"/>
                  <a:pt x="7473" y="5052"/>
                  <a:pt x="7573" y="5385"/>
                </a:cubicBezTo>
                <a:cubicBezTo>
                  <a:pt x="7739" y="5785"/>
                  <a:pt x="8040" y="5885"/>
                  <a:pt x="8407" y="5952"/>
                </a:cubicBezTo>
                <a:cubicBezTo>
                  <a:pt x="8444" y="5957"/>
                  <a:pt x="8480" y="5959"/>
                  <a:pt x="8515" y="5959"/>
                </a:cubicBezTo>
                <a:cubicBezTo>
                  <a:pt x="8731" y="5959"/>
                  <a:pt x="8911" y="5881"/>
                  <a:pt x="9140" y="5852"/>
                </a:cubicBezTo>
                <a:cubicBezTo>
                  <a:pt x="9174" y="5841"/>
                  <a:pt x="9211" y="5834"/>
                  <a:pt x="9249" y="5834"/>
                </a:cubicBezTo>
                <a:cubicBezTo>
                  <a:pt x="9326" y="5834"/>
                  <a:pt x="9407" y="5863"/>
                  <a:pt x="9474" y="5952"/>
                </a:cubicBezTo>
                <a:cubicBezTo>
                  <a:pt x="10308" y="6853"/>
                  <a:pt x="10141" y="8554"/>
                  <a:pt x="9140" y="9321"/>
                </a:cubicBezTo>
                <a:cubicBezTo>
                  <a:pt x="8883" y="9503"/>
                  <a:pt x="8626" y="9595"/>
                  <a:pt x="8375" y="9595"/>
                </a:cubicBezTo>
                <a:cubicBezTo>
                  <a:pt x="8073" y="9595"/>
                  <a:pt x="7779" y="9461"/>
                  <a:pt x="7506" y="9188"/>
                </a:cubicBezTo>
                <a:cubicBezTo>
                  <a:pt x="7372" y="9054"/>
                  <a:pt x="7306" y="8954"/>
                  <a:pt x="7206" y="8821"/>
                </a:cubicBezTo>
                <a:cubicBezTo>
                  <a:pt x="6972" y="8354"/>
                  <a:pt x="6972" y="8321"/>
                  <a:pt x="7239" y="7887"/>
                </a:cubicBezTo>
                <a:cubicBezTo>
                  <a:pt x="7372" y="7720"/>
                  <a:pt x="7506" y="7520"/>
                  <a:pt x="7539" y="7320"/>
                </a:cubicBezTo>
                <a:cubicBezTo>
                  <a:pt x="7673" y="7020"/>
                  <a:pt x="7506" y="6719"/>
                  <a:pt x="7239" y="6553"/>
                </a:cubicBezTo>
                <a:cubicBezTo>
                  <a:pt x="7111" y="6510"/>
                  <a:pt x="6983" y="6453"/>
                  <a:pt x="6855" y="6453"/>
                </a:cubicBezTo>
                <a:cubicBezTo>
                  <a:pt x="6783" y="6453"/>
                  <a:pt x="6711" y="6471"/>
                  <a:pt x="6639" y="6519"/>
                </a:cubicBezTo>
                <a:cubicBezTo>
                  <a:pt x="6405" y="6653"/>
                  <a:pt x="6338" y="6819"/>
                  <a:pt x="6338" y="7053"/>
                </a:cubicBezTo>
                <a:cubicBezTo>
                  <a:pt x="6372" y="7353"/>
                  <a:pt x="6405" y="7687"/>
                  <a:pt x="6472" y="7987"/>
                </a:cubicBezTo>
                <a:cubicBezTo>
                  <a:pt x="6472" y="8054"/>
                  <a:pt x="6472" y="8220"/>
                  <a:pt x="6405" y="8287"/>
                </a:cubicBezTo>
                <a:cubicBezTo>
                  <a:pt x="5971" y="8721"/>
                  <a:pt x="5504" y="9121"/>
                  <a:pt x="4837" y="9221"/>
                </a:cubicBezTo>
                <a:cubicBezTo>
                  <a:pt x="4697" y="9255"/>
                  <a:pt x="4559" y="9271"/>
                  <a:pt x="4427" y="9271"/>
                </a:cubicBezTo>
                <a:cubicBezTo>
                  <a:pt x="3653" y="9271"/>
                  <a:pt x="3060" y="8709"/>
                  <a:pt x="3003" y="7854"/>
                </a:cubicBezTo>
                <a:cubicBezTo>
                  <a:pt x="3403" y="7854"/>
                  <a:pt x="3837" y="7854"/>
                  <a:pt x="4170" y="7687"/>
                </a:cubicBezTo>
                <a:cubicBezTo>
                  <a:pt x="4537" y="7653"/>
                  <a:pt x="4837" y="7453"/>
                  <a:pt x="5004" y="7120"/>
                </a:cubicBezTo>
                <a:cubicBezTo>
                  <a:pt x="5304" y="6553"/>
                  <a:pt x="4971" y="5986"/>
                  <a:pt x="4337" y="5952"/>
                </a:cubicBezTo>
                <a:cubicBezTo>
                  <a:pt x="4292" y="5948"/>
                  <a:pt x="4247" y="5945"/>
                  <a:pt x="4201" y="5945"/>
                </a:cubicBezTo>
                <a:cubicBezTo>
                  <a:pt x="3581" y="5945"/>
                  <a:pt x="2982" y="6367"/>
                  <a:pt x="2702" y="7020"/>
                </a:cubicBezTo>
                <a:cubicBezTo>
                  <a:pt x="2652" y="7170"/>
                  <a:pt x="2565" y="7245"/>
                  <a:pt x="2440" y="7245"/>
                </a:cubicBezTo>
                <a:cubicBezTo>
                  <a:pt x="2398" y="7245"/>
                  <a:pt x="2352" y="7236"/>
                  <a:pt x="2302" y="7220"/>
                </a:cubicBezTo>
                <a:cubicBezTo>
                  <a:pt x="1668" y="7053"/>
                  <a:pt x="1168" y="6786"/>
                  <a:pt x="834" y="6219"/>
                </a:cubicBezTo>
                <a:cubicBezTo>
                  <a:pt x="534" y="5719"/>
                  <a:pt x="568" y="5152"/>
                  <a:pt x="1001" y="4685"/>
                </a:cubicBezTo>
                <a:cubicBezTo>
                  <a:pt x="1335" y="4318"/>
                  <a:pt x="1802" y="4118"/>
                  <a:pt x="2302" y="3984"/>
                </a:cubicBezTo>
                <a:cubicBezTo>
                  <a:pt x="2326" y="3976"/>
                  <a:pt x="2349" y="3972"/>
                  <a:pt x="2373" y="3972"/>
                </a:cubicBezTo>
                <a:cubicBezTo>
                  <a:pt x="2451" y="3972"/>
                  <a:pt x="2534" y="4016"/>
                  <a:pt x="2636" y="4118"/>
                </a:cubicBezTo>
                <a:cubicBezTo>
                  <a:pt x="2903" y="4384"/>
                  <a:pt x="3303" y="4651"/>
                  <a:pt x="3636" y="4951"/>
                </a:cubicBezTo>
                <a:cubicBezTo>
                  <a:pt x="3670" y="4985"/>
                  <a:pt x="3803" y="5018"/>
                  <a:pt x="3870" y="5018"/>
                </a:cubicBezTo>
                <a:cubicBezTo>
                  <a:pt x="3932" y="5033"/>
                  <a:pt x="3990" y="5039"/>
                  <a:pt x="4042" y="5039"/>
                </a:cubicBezTo>
                <a:cubicBezTo>
                  <a:pt x="4354" y="5039"/>
                  <a:pt x="4485" y="4799"/>
                  <a:pt x="4370" y="4484"/>
                </a:cubicBezTo>
                <a:cubicBezTo>
                  <a:pt x="4204" y="3984"/>
                  <a:pt x="3636" y="3517"/>
                  <a:pt x="2969" y="3517"/>
                </a:cubicBezTo>
                <a:cubicBezTo>
                  <a:pt x="2736" y="3517"/>
                  <a:pt x="2669" y="3450"/>
                  <a:pt x="2569" y="3284"/>
                </a:cubicBezTo>
                <a:cubicBezTo>
                  <a:pt x="2336" y="2683"/>
                  <a:pt x="2202" y="2049"/>
                  <a:pt x="2402" y="1449"/>
                </a:cubicBezTo>
                <a:cubicBezTo>
                  <a:pt x="2625" y="713"/>
                  <a:pt x="3147" y="305"/>
                  <a:pt x="3757" y="305"/>
                </a:cubicBezTo>
                <a:close/>
                <a:moveTo>
                  <a:pt x="3895" y="1"/>
                </a:moveTo>
                <a:cubicBezTo>
                  <a:pt x="3078" y="1"/>
                  <a:pt x="2357" y="527"/>
                  <a:pt x="2069" y="1416"/>
                </a:cubicBezTo>
                <a:cubicBezTo>
                  <a:pt x="1969" y="1949"/>
                  <a:pt x="1969" y="2483"/>
                  <a:pt x="2069" y="3017"/>
                </a:cubicBezTo>
                <a:cubicBezTo>
                  <a:pt x="2169" y="3217"/>
                  <a:pt x="2235" y="3417"/>
                  <a:pt x="2302" y="3617"/>
                </a:cubicBezTo>
                <a:cubicBezTo>
                  <a:pt x="1869" y="3817"/>
                  <a:pt x="1468" y="3984"/>
                  <a:pt x="1068" y="4218"/>
                </a:cubicBezTo>
                <a:cubicBezTo>
                  <a:pt x="67" y="4918"/>
                  <a:pt x="1" y="6152"/>
                  <a:pt x="868" y="7020"/>
                </a:cubicBezTo>
                <a:cubicBezTo>
                  <a:pt x="1335" y="7487"/>
                  <a:pt x="1902" y="7687"/>
                  <a:pt x="2569" y="7820"/>
                </a:cubicBezTo>
                <a:cubicBezTo>
                  <a:pt x="2569" y="7887"/>
                  <a:pt x="2569" y="7954"/>
                  <a:pt x="2536" y="8020"/>
                </a:cubicBezTo>
                <a:cubicBezTo>
                  <a:pt x="2636" y="9021"/>
                  <a:pt x="3470" y="9755"/>
                  <a:pt x="4470" y="9755"/>
                </a:cubicBezTo>
                <a:cubicBezTo>
                  <a:pt x="5238" y="9755"/>
                  <a:pt x="5871" y="9421"/>
                  <a:pt x="6405" y="8921"/>
                </a:cubicBezTo>
                <a:cubicBezTo>
                  <a:pt x="6505" y="8888"/>
                  <a:pt x="6539" y="8821"/>
                  <a:pt x="6639" y="8754"/>
                </a:cubicBezTo>
                <a:cubicBezTo>
                  <a:pt x="6739" y="8988"/>
                  <a:pt x="6839" y="9154"/>
                  <a:pt x="6972" y="9321"/>
                </a:cubicBezTo>
                <a:cubicBezTo>
                  <a:pt x="7343" y="9869"/>
                  <a:pt x="7864" y="10145"/>
                  <a:pt x="8396" y="10145"/>
                </a:cubicBezTo>
                <a:cubicBezTo>
                  <a:pt x="8868" y="10145"/>
                  <a:pt x="9349" y="9927"/>
                  <a:pt x="9741" y="9488"/>
                </a:cubicBezTo>
                <a:cubicBezTo>
                  <a:pt x="10341" y="8754"/>
                  <a:pt x="10541" y="7920"/>
                  <a:pt x="10375" y="7020"/>
                </a:cubicBezTo>
                <a:cubicBezTo>
                  <a:pt x="10308" y="6486"/>
                  <a:pt x="10041" y="6052"/>
                  <a:pt x="9707" y="5685"/>
                </a:cubicBezTo>
                <a:cubicBezTo>
                  <a:pt x="10408" y="5052"/>
                  <a:pt x="10742" y="4518"/>
                  <a:pt x="10742" y="3851"/>
                </a:cubicBezTo>
                <a:cubicBezTo>
                  <a:pt x="10803" y="2283"/>
                  <a:pt x="9533" y="1055"/>
                  <a:pt x="7975" y="1055"/>
                </a:cubicBezTo>
                <a:cubicBezTo>
                  <a:pt x="7843" y="1055"/>
                  <a:pt x="7709" y="1064"/>
                  <a:pt x="7573" y="1082"/>
                </a:cubicBezTo>
                <a:cubicBezTo>
                  <a:pt x="7072" y="1182"/>
                  <a:pt x="6572" y="1382"/>
                  <a:pt x="6172" y="1682"/>
                </a:cubicBezTo>
                <a:cubicBezTo>
                  <a:pt x="6138" y="1582"/>
                  <a:pt x="6038" y="1482"/>
                  <a:pt x="6005" y="1382"/>
                </a:cubicBezTo>
                <a:cubicBezTo>
                  <a:pt x="5705" y="915"/>
                  <a:pt x="5371" y="515"/>
                  <a:pt x="4871" y="248"/>
                </a:cubicBezTo>
                <a:cubicBezTo>
                  <a:pt x="4544" y="80"/>
                  <a:pt x="4212" y="1"/>
                  <a:pt x="38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9"/>
          <p:cNvSpPr txBox="1">
            <a:spLocks noGrp="1"/>
          </p:cNvSpPr>
          <p:nvPr>
            <p:ph type="subTitle" idx="1"/>
          </p:nvPr>
        </p:nvSpPr>
        <p:spPr>
          <a:xfrm>
            <a:off x="242485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9"/>
          <p:cNvSpPr txBox="1">
            <a:spLocks noGrp="1"/>
          </p:cNvSpPr>
          <p:nvPr>
            <p:ph type="subTitle" idx="2"/>
          </p:nvPr>
        </p:nvSpPr>
        <p:spPr>
          <a:xfrm>
            <a:off x="474095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9"/>
          <p:cNvSpPr txBox="1">
            <a:spLocks noGrp="1"/>
          </p:cNvSpPr>
          <p:nvPr>
            <p:ph type="subTitle" idx="3"/>
          </p:nvPr>
        </p:nvSpPr>
        <p:spPr>
          <a:xfrm>
            <a:off x="2424850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9"/>
          <p:cNvSpPr txBox="1">
            <a:spLocks noGrp="1"/>
          </p:cNvSpPr>
          <p:nvPr>
            <p:ph type="subTitle" idx="4"/>
          </p:nvPr>
        </p:nvSpPr>
        <p:spPr>
          <a:xfrm>
            <a:off x="4740954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9"/>
          <p:cNvSpPr txBox="1">
            <a:spLocks noGrp="1"/>
          </p:cNvSpPr>
          <p:nvPr>
            <p:ph type="subTitle" idx="5"/>
          </p:nvPr>
        </p:nvSpPr>
        <p:spPr>
          <a:xfrm>
            <a:off x="2424850" y="19211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82" name="Google Shape;282;p29"/>
          <p:cNvSpPr txBox="1">
            <a:spLocks noGrp="1"/>
          </p:cNvSpPr>
          <p:nvPr>
            <p:ph type="subTitle" idx="6"/>
          </p:nvPr>
        </p:nvSpPr>
        <p:spPr>
          <a:xfrm>
            <a:off x="2424850" y="33546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83" name="Google Shape;283;p29"/>
          <p:cNvSpPr txBox="1">
            <a:spLocks noGrp="1"/>
          </p:cNvSpPr>
          <p:nvPr>
            <p:ph type="subTitle" idx="7"/>
          </p:nvPr>
        </p:nvSpPr>
        <p:spPr>
          <a:xfrm>
            <a:off x="4740950" y="19211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84" name="Google Shape;284;p29"/>
          <p:cNvSpPr txBox="1">
            <a:spLocks noGrp="1"/>
          </p:cNvSpPr>
          <p:nvPr>
            <p:ph type="subTitle" idx="8"/>
          </p:nvPr>
        </p:nvSpPr>
        <p:spPr>
          <a:xfrm>
            <a:off x="4740950" y="33546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85" name="Google Shape;285;p29"/>
          <p:cNvSpPr/>
          <p:nvPr/>
        </p:nvSpPr>
        <p:spPr>
          <a:xfrm>
            <a:off x="8010928" y="4603988"/>
            <a:ext cx="714907" cy="670064"/>
          </a:xfrm>
          <a:custGeom>
            <a:avLst/>
            <a:gdLst/>
            <a:ahLst/>
            <a:cxnLst/>
            <a:rect l="l" t="t" r="r" b="b"/>
            <a:pathLst>
              <a:path w="10809" h="10131" extrusionOk="0">
                <a:moveTo>
                  <a:pt x="6005" y="2569"/>
                </a:moveTo>
                <a:lnTo>
                  <a:pt x="6005" y="2569"/>
                </a:lnTo>
                <a:cubicBezTo>
                  <a:pt x="6138" y="2969"/>
                  <a:pt x="6071" y="3370"/>
                  <a:pt x="5838" y="3703"/>
                </a:cubicBezTo>
                <a:cubicBezTo>
                  <a:pt x="5671" y="3370"/>
                  <a:pt x="5704" y="2869"/>
                  <a:pt x="6005" y="2569"/>
                </a:cubicBezTo>
                <a:close/>
                <a:moveTo>
                  <a:pt x="3136" y="4204"/>
                </a:moveTo>
                <a:cubicBezTo>
                  <a:pt x="3503" y="4237"/>
                  <a:pt x="3736" y="4437"/>
                  <a:pt x="3903" y="4737"/>
                </a:cubicBezTo>
                <a:cubicBezTo>
                  <a:pt x="3903" y="4771"/>
                  <a:pt x="3870" y="4771"/>
                  <a:pt x="3870" y="4804"/>
                </a:cubicBezTo>
                <a:cubicBezTo>
                  <a:pt x="3636" y="4637"/>
                  <a:pt x="3336" y="4437"/>
                  <a:pt x="3069" y="4270"/>
                </a:cubicBezTo>
                <a:cubicBezTo>
                  <a:pt x="3069" y="4237"/>
                  <a:pt x="3136" y="4237"/>
                  <a:pt x="3136" y="4204"/>
                </a:cubicBezTo>
                <a:close/>
                <a:moveTo>
                  <a:pt x="8006" y="5438"/>
                </a:moveTo>
                <a:cubicBezTo>
                  <a:pt x="8240" y="5471"/>
                  <a:pt x="8473" y="5538"/>
                  <a:pt x="8740" y="5605"/>
                </a:cubicBezTo>
                <a:cubicBezTo>
                  <a:pt x="8625" y="5677"/>
                  <a:pt x="8516" y="5711"/>
                  <a:pt x="8410" y="5711"/>
                </a:cubicBezTo>
                <a:cubicBezTo>
                  <a:pt x="8271" y="5711"/>
                  <a:pt x="8139" y="5651"/>
                  <a:pt x="8006" y="5538"/>
                </a:cubicBezTo>
                <a:lnTo>
                  <a:pt x="8006" y="5438"/>
                </a:lnTo>
                <a:close/>
                <a:moveTo>
                  <a:pt x="4120" y="6547"/>
                </a:moveTo>
                <a:cubicBezTo>
                  <a:pt x="4195" y="6547"/>
                  <a:pt x="4270" y="6555"/>
                  <a:pt x="4337" y="6572"/>
                </a:cubicBezTo>
                <a:cubicBezTo>
                  <a:pt x="4537" y="6639"/>
                  <a:pt x="4637" y="6805"/>
                  <a:pt x="4537" y="7039"/>
                </a:cubicBezTo>
                <a:cubicBezTo>
                  <a:pt x="4470" y="7272"/>
                  <a:pt x="4203" y="7406"/>
                  <a:pt x="3970" y="7439"/>
                </a:cubicBezTo>
                <a:cubicBezTo>
                  <a:pt x="3636" y="7473"/>
                  <a:pt x="3336" y="7473"/>
                  <a:pt x="2969" y="7539"/>
                </a:cubicBezTo>
                <a:cubicBezTo>
                  <a:pt x="3169" y="7039"/>
                  <a:pt x="3470" y="6705"/>
                  <a:pt x="3903" y="6572"/>
                </a:cubicBezTo>
                <a:cubicBezTo>
                  <a:pt x="3970" y="6555"/>
                  <a:pt x="4045" y="6547"/>
                  <a:pt x="4120" y="6547"/>
                </a:cubicBezTo>
                <a:close/>
                <a:moveTo>
                  <a:pt x="6805" y="7072"/>
                </a:moveTo>
                <a:cubicBezTo>
                  <a:pt x="6872" y="7072"/>
                  <a:pt x="7005" y="7106"/>
                  <a:pt x="7005" y="7139"/>
                </a:cubicBezTo>
                <a:cubicBezTo>
                  <a:pt x="7039" y="7239"/>
                  <a:pt x="7072" y="7339"/>
                  <a:pt x="7039" y="7473"/>
                </a:cubicBezTo>
                <a:cubicBezTo>
                  <a:pt x="7005" y="7606"/>
                  <a:pt x="6905" y="7739"/>
                  <a:pt x="6839" y="7873"/>
                </a:cubicBezTo>
                <a:lnTo>
                  <a:pt x="6739" y="7873"/>
                </a:lnTo>
                <a:cubicBezTo>
                  <a:pt x="6705" y="7639"/>
                  <a:pt x="6672" y="7439"/>
                  <a:pt x="6705" y="7239"/>
                </a:cubicBezTo>
                <a:cubicBezTo>
                  <a:pt x="6705" y="7206"/>
                  <a:pt x="6739" y="7072"/>
                  <a:pt x="6805" y="7072"/>
                </a:cubicBezTo>
                <a:close/>
                <a:moveTo>
                  <a:pt x="3689" y="459"/>
                </a:moveTo>
                <a:cubicBezTo>
                  <a:pt x="3873" y="459"/>
                  <a:pt x="4067" y="495"/>
                  <a:pt x="4270" y="568"/>
                </a:cubicBezTo>
                <a:cubicBezTo>
                  <a:pt x="4937" y="801"/>
                  <a:pt x="5371" y="1301"/>
                  <a:pt x="5671" y="1935"/>
                </a:cubicBezTo>
                <a:cubicBezTo>
                  <a:pt x="5671" y="1969"/>
                  <a:pt x="5604" y="2102"/>
                  <a:pt x="5571" y="2202"/>
                </a:cubicBezTo>
                <a:cubicBezTo>
                  <a:pt x="5271" y="2636"/>
                  <a:pt x="5071" y="3103"/>
                  <a:pt x="5237" y="3636"/>
                </a:cubicBezTo>
                <a:cubicBezTo>
                  <a:pt x="5338" y="3870"/>
                  <a:pt x="5438" y="4103"/>
                  <a:pt x="5604" y="4204"/>
                </a:cubicBezTo>
                <a:cubicBezTo>
                  <a:pt x="5636" y="4211"/>
                  <a:pt x="5666" y="4215"/>
                  <a:pt x="5695" y="4215"/>
                </a:cubicBezTo>
                <a:cubicBezTo>
                  <a:pt x="5910" y="4215"/>
                  <a:pt x="6054" y="4009"/>
                  <a:pt x="6171" y="3803"/>
                </a:cubicBezTo>
                <a:cubicBezTo>
                  <a:pt x="6505" y="3370"/>
                  <a:pt x="6438" y="2869"/>
                  <a:pt x="6272" y="2369"/>
                </a:cubicBezTo>
                <a:cubicBezTo>
                  <a:pt x="6205" y="2202"/>
                  <a:pt x="6238" y="2069"/>
                  <a:pt x="6405" y="1969"/>
                </a:cubicBezTo>
                <a:cubicBezTo>
                  <a:pt x="6852" y="1677"/>
                  <a:pt x="7345" y="1542"/>
                  <a:pt x="7824" y="1542"/>
                </a:cubicBezTo>
                <a:cubicBezTo>
                  <a:pt x="8879" y="1542"/>
                  <a:pt x="9866" y="2201"/>
                  <a:pt x="10141" y="3303"/>
                </a:cubicBezTo>
                <a:cubicBezTo>
                  <a:pt x="10308" y="4070"/>
                  <a:pt x="9974" y="4937"/>
                  <a:pt x="9340" y="5371"/>
                </a:cubicBezTo>
                <a:cubicBezTo>
                  <a:pt x="9324" y="5388"/>
                  <a:pt x="9282" y="5396"/>
                  <a:pt x="9232" y="5396"/>
                </a:cubicBezTo>
                <a:cubicBezTo>
                  <a:pt x="9182" y="5396"/>
                  <a:pt x="9124" y="5388"/>
                  <a:pt x="9074" y="5371"/>
                </a:cubicBezTo>
                <a:cubicBezTo>
                  <a:pt x="8707" y="5138"/>
                  <a:pt x="8306" y="5037"/>
                  <a:pt x="7839" y="5037"/>
                </a:cubicBezTo>
                <a:cubicBezTo>
                  <a:pt x="7472" y="5037"/>
                  <a:pt x="7339" y="5171"/>
                  <a:pt x="7472" y="5538"/>
                </a:cubicBezTo>
                <a:cubicBezTo>
                  <a:pt x="7572" y="5938"/>
                  <a:pt x="7873" y="6072"/>
                  <a:pt x="8240" y="6105"/>
                </a:cubicBezTo>
                <a:cubicBezTo>
                  <a:pt x="8473" y="6105"/>
                  <a:pt x="8707" y="6072"/>
                  <a:pt x="8940" y="6038"/>
                </a:cubicBezTo>
                <a:cubicBezTo>
                  <a:pt x="9023" y="6011"/>
                  <a:pt x="9083" y="5994"/>
                  <a:pt x="9134" y="5994"/>
                </a:cubicBezTo>
                <a:cubicBezTo>
                  <a:pt x="9207" y="5994"/>
                  <a:pt x="9262" y="6027"/>
                  <a:pt x="9340" y="6105"/>
                </a:cubicBezTo>
                <a:cubicBezTo>
                  <a:pt x="10208" y="7039"/>
                  <a:pt x="10041" y="8740"/>
                  <a:pt x="9007" y="9474"/>
                </a:cubicBezTo>
                <a:cubicBezTo>
                  <a:pt x="8762" y="9658"/>
                  <a:pt x="8510" y="9743"/>
                  <a:pt x="8268" y="9743"/>
                </a:cubicBezTo>
                <a:cubicBezTo>
                  <a:pt x="7981" y="9743"/>
                  <a:pt x="7707" y="9624"/>
                  <a:pt x="7472" y="9407"/>
                </a:cubicBezTo>
                <a:lnTo>
                  <a:pt x="7072" y="8907"/>
                </a:lnTo>
                <a:cubicBezTo>
                  <a:pt x="6872" y="8607"/>
                  <a:pt x="6839" y="8373"/>
                  <a:pt x="7105" y="8073"/>
                </a:cubicBezTo>
                <a:cubicBezTo>
                  <a:pt x="7372" y="7873"/>
                  <a:pt x="7472" y="7573"/>
                  <a:pt x="7472" y="7239"/>
                </a:cubicBezTo>
                <a:cubicBezTo>
                  <a:pt x="7406" y="6905"/>
                  <a:pt x="7139" y="6572"/>
                  <a:pt x="6739" y="6572"/>
                </a:cubicBezTo>
                <a:cubicBezTo>
                  <a:pt x="6405" y="6572"/>
                  <a:pt x="6171" y="6872"/>
                  <a:pt x="6205" y="7272"/>
                </a:cubicBezTo>
                <a:cubicBezTo>
                  <a:pt x="6238" y="7573"/>
                  <a:pt x="6305" y="7806"/>
                  <a:pt x="6338" y="8106"/>
                </a:cubicBezTo>
                <a:cubicBezTo>
                  <a:pt x="6338" y="8206"/>
                  <a:pt x="6338" y="8306"/>
                  <a:pt x="6238" y="8407"/>
                </a:cubicBezTo>
                <a:cubicBezTo>
                  <a:pt x="5805" y="8874"/>
                  <a:pt x="5304" y="9240"/>
                  <a:pt x="4637" y="9374"/>
                </a:cubicBezTo>
                <a:cubicBezTo>
                  <a:pt x="4577" y="9381"/>
                  <a:pt x="4517" y="9384"/>
                  <a:pt x="4457" y="9384"/>
                </a:cubicBezTo>
                <a:cubicBezTo>
                  <a:pt x="3624" y="9384"/>
                  <a:pt x="2871" y="8749"/>
                  <a:pt x="2902" y="7940"/>
                </a:cubicBezTo>
                <a:cubicBezTo>
                  <a:pt x="3336" y="7940"/>
                  <a:pt x="3703" y="7940"/>
                  <a:pt x="3937" y="7806"/>
                </a:cubicBezTo>
                <a:cubicBezTo>
                  <a:pt x="4337" y="7773"/>
                  <a:pt x="4604" y="7573"/>
                  <a:pt x="4770" y="7239"/>
                </a:cubicBezTo>
                <a:cubicBezTo>
                  <a:pt x="5071" y="6705"/>
                  <a:pt x="4737" y="6105"/>
                  <a:pt x="4103" y="6072"/>
                </a:cubicBezTo>
                <a:cubicBezTo>
                  <a:pt x="4080" y="6070"/>
                  <a:pt x="4057" y="6070"/>
                  <a:pt x="4033" y="6070"/>
                </a:cubicBezTo>
                <a:cubicBezTo>
                  <a:pt x="3454" y="6070"/>
                  <a:pt x="2856" y="6464"/>
                  <a:pt x="2536" y="7106"/>
                </a:cubicBezTo>
                <a:cubicBezTo>
                  <a:pt x="2502" y="7206"/>
                  <a:pt x="2435" y="7272"/>
                  <a:pt x="2402" y="7406"/>
                </a:cubicBezTo>
                <a:cubicBezTo>
                  <a:pt x="1835" y="7306"/>
                  <a:pt x="1368" y="7139"/>
                  <a:pt x="934" y="6739"/>
                </a:cubicBezTo>
                <a:cubicBezTo>
                  <a:pt x="267" y="6038"/>
                  <a:pt x="334" y="5238"/>
                  <a:pt x="1034" y="4604"/>
                </a:cubicBezTo>
                <a:cubicBezTo>
                  <a:pt x="1368" y="4370"/>
                  <a:pt x="1768" y="4137"/>
                  <a:pt x="2202" y="4103"/>
                </a:cubicBezTo>
                <a:cubicBezTo>
                  <a:pt x="2269" y="4103"/>
                  <a:pt x="2402" y="4204"/>
                  <a:pt x="2502" y="4237"/>
                </a:cubicBezTo>
                <a:cubicBezTo>
                  <a:pt x="2769" y="4437"/>
                  <a:pt x="3036" y="4737"/>
                  <a:pt x="3269" y="4937"/>
                </a:cubicBezTo>
                <a:cubicBezTo>
                  <a:pt x="3403" y="5037"/>
                  <a:pt x="3536" y="5104"/>
                  <a:pt x="3670" y="5138"/>
                </a:cubicBezTo>
                <a:cubicBezTo>
                  <a:pt x="3775" y="5190"/>
                  <a:pt x="3881" y="5234"/>
                  <a:pt x="3981" y="5234"/>
                </a:cubicBezTo>
                <a:cubicBezTo>
                  <a:pt x="4072" y="5234"/>
                  <a:pt x="4158" y="5199"/>
                  <a:pt x="4237" y="5104"/>
                </a:cubicBezTo>
                <a:cubicBezTo>
                  <a:pt x="4404" y="4937"/>
                  <a:pt x="4337" y="4737"/>
                  <a:pt x="4237" y="4537"/>
                </a:cubicBezTo>
                <a:cubicBezTo>
                  <a:pt x="4003" y="3970"/>
                  <a:pt x="3503" y="3737"/>
                  <a:pt x="2902" y="3703"/>
                </a:cubicBezTo>
                <a:cubicBezTo>
                  <a:pt x="2702" y="3703"/>
                  <a:pt x="2602" y="3603"/>
                  <a:pt x="2536" y="3436"/>
                </a:cubicBezTo>
                <a:cubicBezTo>
                  <a:pt x="2235" y="2769"/>
                  <a:pt x="2169" y="2102"/>
                  <a:pt x="2402" y="1435"/>
                </a:cubicBezTo>
                <a:cubicBezTo>
                  <a:pt x="2655" y="804"/>
                  <a:pt x="3117" y="459"/>
                  <a:pt x="3689" y="459"/>
                </a:cubicBezTo>
                <a:close/>
                <a:moveTo>
                  <a:pt x="3803" y="0"/>
                </a:moveTo>
                <a:cubicBezTo>
                  <a:pt x="2958" y="0"/>
                  <a:pt x="2210" y="591"/>
                  <a:pt x="1968" y="1602"/>
                </a:cubicBezTo>
                <a:cubicBezTo>
                  <a:pt x="1802" y="2269"/>
                  <a:pt x="1868" y="2903"/>
                  <a:pt x="2135" y="3470"/>
                </a:cubicBezTo>
                <a:cubicBezTo>
                  <a:pt x="2135" y="3570"/>
                  <a:pt x="2169" y="3636"/>
                  <a:pt x="2202" y="3737"/>
                </a:cubicBezTo>
                <a:cubicBezTo>
                  <a:pt x="1668" y="3837"/>
                  <a:pt x="1201" y="4003"/>
                  <a:pt x="834" y="4337"/>
                </a:cubicBezTo>
                <a:cubicBezTo>
                  <a:pt x="201" y="4904"/>
                  <a:pt x="0" y="5638"/>
                  <a:pt x="234" y="6338"/>
                </a:cubicBezTo>
                <a:cubicBezTo>
                  <a:pt x="467" y="6905"/>
                  <a:pt x="834" y="7306"/>
                  <a:pt x="1368" y="7573"/>
                </a:cubicBezTo>
                <a:cubicBezTo>
                  <a:pt x="1702" y="7739"/>
                  <a:pt x="2069" y="7806"/>
                  <a:pt x="2469" y="7940"/>
                </a:cubicBezTo>
                <a:cubicBezTo>
                  <a:pt x="2536" y="8573"/>
                  <a:pt x="2702" y="8974"/>
                  <a:pt x="3069" y="9307"/>
                </a:cubicBezTo>
                <a:cubicBezTo>
                  <a:pt x="3453" y="9630"/>
                  <a:pt x="3947" y="9807"/>
                  <a:pt x="4462" y="9807"/>
                </a:cubicBezTo>
                <a:cubicBezTo>
                  <a:pt x="4798" y="9807"/>
                  <a:pt x="5142" y="9732"/>
                  <a:pt x="5471" y="9574"/>
                </a:cubicBezTo>
                <a:cubicBezTo>
                  <a:pt x="5838" y="9341"/>
                  <a:pt x="6171" y="9107"/>
                  <a:pt x="6538" y="8874"/>
                </a:cubicBezTo>
                <a:cubicBezTo>
                  <a:pt x="6705" y="9074"/>
                  <a:pt x="6805" y="9307"/>
                  <a:pt x="6972" y="9474"/>
                </a:cubicBezTo>
                <a:cubicBezTo>
                  <a:pt x="7341" y="9913"/>
                  <a:pt x="7802" y="10130"/>
                  <a:pt x="8273" y="10130"/>
                </a:cubicBezTo>
                <a:cubicBezTo>
                  <a:pt x="8697" y="10130"/>
                  <a:pt x="9128" y="9955"/>
                  <a:pt x="9507" y="9607"/>
                </a:cubicBezTo>
                <a:cubicBezTo>
                  <a:pt x="10141" y="9007"/>
                  <a:pt x="10374" y="8273"/>
                  <a:pt x="10341" y="7439"/>
                </a:cubicBezTo>
                <a:cubicBezTo>
                  <a:pt x="10341" y="6772"/>
                  <a:pt x="10074" y="6172"/>
                  <a:pt x="9641" y="5671"/>
                </a:cubicBezTo>
                <a:cubicBezTo>
                  <a:pt x="9707" y="5638"/>
                  <a:pt x="9807" y="5571"/>
                  <a:pt x="9841" y="5504"/>
                </a:cubicBezTo>
                <a:cubicBezTo>
                  <a:pt x="10508" y="4904"/>
                  <a:pt x="10808" y="4103"/>
                  <a:pt x="10575" y="3169"/>
                </a:cubicBezTo>
                <a:cubicBezTo>
                  <a:pt x="10298" y="1857"/>
                  <a:pt x="9164" y="1069"/>
                  <a:pt x="7938" y="1069"/>
                </a:cubicBezTo>
                <a:cubicBezTo>
                  <a:pt x="7389" y="1069"/>
                  <a:pt x="6821" y="1227"/>
                  <a:pt x="6305" y="1568"/>
                </a:cubicBezTo>
                <a:cubicBezTo>
                  <a:pt x="6238" y="1602"/>
                  <a:pt x="6171" y="1635"/>
                  <a:pt x="6171" y="1635"/>
                </a:cubicBezTo>
                <a:cubicBezTo>
                  <a:pt x="5805" y="1268"/>
                  <a:pt x="5504" y="801"/>
                  <a:pt x="5137" y="501"/>
                </a:cubicBezTo>
                <a:cubicBezTo>
                  <a:pt x="4705" y="159"/>
                  <a:pt x="4241" y="0"/>
                  <a:pt x="38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3"/>
          <p:cNvSpPr txBox="1">
            <a:spLocks noGrp="1"/>
          </p:cNvSpPr>
          <p:nvPr>
            <p:ph type="title"/>
          </p:nvPr>
        </p:nvSpPr>
        <p:spPr>
          <a:xfrm>
            <a:off x="2347938" y="5400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3"/>
          <p:cNvSpPr txBox="1">
            <a:spLocks noGrp="1"/>
          </p:cNvSpPr>
          <p:nvPr>
            <p:ph type="subTitle" idx="1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33"/>
          <p:cNvSpPr txBox="1"/>
          <p:nvPr/>
        </p:nvSpPr>
        <p:spPr>
          <a:xfrm>
            <a:off x="2099100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CREDITS:</a:t>
            </a:r>
            <a:r>
              <a:rPr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 This presentation template was created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, and includes icons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, and infographics &amp; images by </a:t>
            </a:r>
            <a:r>
              <a:rPr lang="en" sz="1200" b="1">
                <a:solidFill>
                  <a:schemeClr val="lt1"/>
                </a:solidFill>
                <a:uFill>
                  <a:noFill/>
                </a:uFill>
                <a:latin typeface="Coming Soon"/>
                <a:ea typeface="Coming Soon"/>
                <a:cs typeface="Coming Soon"/>
                <a:sym typeface="Coming Soo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endParaRPr sz="1200" b="1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grpSp>
        <p:nvGrpSpPr>
          <p:cNvPr id="341" name="Google Shape;341;p33"/>
          <p:cNvGrpSpPr/>
          <p:nvPr/>
        </p:nvGrpSpPr>
        <p:grpSpPr>
          <a:xfrm rot="3469948">
            <a:off x="393549" y="4587487"/>
            <a:ext cx="1364258" cy="495178"/>
            <a:chOff x="4363675" y="1472525"/>
            <a:chExt cx="1364250" cy="495175"/>
          </a:xfrm>
        </p:grpSpPr>
        <p:sp>
          <p:nvSpPr>
            <p:cNvPr id="342" name="Google Shape;342;p33"/>
            <p:cNvSpPr/>
            <p:nvPr/>
          </p:nvSpPr>
          <p:spPr>
            <a:xfrm>
              <a:off x="4520275" y="1487800"/>
              <a:ext cx="1098100" cy="474975"/>
            </a:xfrm>
            <a:custGeom>
              <a:avLst/>
              <a:gdLst/>
              <a:ahLst/>
              <a:cxnLst/>
              <a:rect l="l" t="t" r="r" b="b"/>
              <a:pathLst>
                <a:path w="43924" h="18999" extrusionOk="0">
                  <a:moveTo>
                    <a:pt x="40658" y="690"/>
                  </a:moveTo>
                  <a:cubicBezTo>
                    <a:pt x="41238" y="1851"/>
                    <a:pt x="41812" y="3014"/>
                    <a:pt x="42290" y="4209"/>
                  </a:cubicBezTo>
                  <a:lnTo>
                    <a:pt x="42290" y="4209"/>
                  </a:lnTo>
                  <a:cubicBezTo>
                    <a:pt x="28798" y="8026"/>
                    <a:pt x="16139" y="14226"/>
                    <a:pt x="2738" y="18317"/>
                  </a:cubicBezTo>
                  <a:lnTo>
                    <a:pt x="2738" y="18317"/>
                  </a:lnTo>
                  <a:cubicBezTo>
                    <a:pt x="2164" y="16655"/>
                    <a:pt x="2077" y="14830"/>
                    <a:pt x="1349" y="13226"/>
                  </a:cubicBezTo>
                  <a:lnTo>
                    <a:pt x="1349" y="13226"/>
                  </a:lnTo>
                  <a:cubicBezTo>
                    <a:pt x="8111" y="11543"/>
                    <a:pt x="14539" y="8797"/>
                    <a:pt x="21209" y="6842"/>
                  </a:cubicBezTo>
                  <a:cubicBezTo>
                    <a:pt x="27740" y="4909"/>
                    <a:pt x="34153" y="2659"/>
                    <a:pt x="40658" y="690"/>
                  </a:cubicBezTo>
                  <a:close/>
                  <a:moveTo>
                    <a:pt x="41481" y="1"/>
                  </a:moveTo>
                  <a:cubicBezTo>
                    <a:pt x="41332" y="1"/>
                    <a:pt x="41168" y="48"/>
                    <a:pt x="41087" y="83"/>
                  </a:cubicBezTo>
                  <a:cubicBezTo>
                    <a:pt x="34391" y="2092"/>
                    <a:pt x="27800" y="4435"/>
                    <a:pt x="21063" y="6402"/>
                  </a:cubicBezTo>
                  <a:cubicBezTo>
                    <a:pt x="14263" y="8369"/>
                    <a:pt x="7755" y="11194"/>
                    <a:pt x="872" y="12868"/>
                  </a:cubicBezTo>
                  <a:cubicBezTo>
                    <a:pt x="767" y="12899"/>
                    <a:pt x="681" y="12936"/>
                    <a:pt x="613" y="12974"/>
                  </a:cubicBezTo>
                  <a:lnTo>
                    <a:pt x="613" y="12974"/>
                  </a:lnTo>
                  <a:cubicBezTo>
                    <a:pt x="297" y="13065"/>
                    <a:pt x="1" y="13248"/>
                    <a:pt x="56" y="13391"/>
                  </a:cubicBezTo>
                  <a:cubicBezTo>
                    <a:pt x="913" y="15106"/>
                    <a:pt x="913" y="17073"/>
                    <a:pt x="1583" y="18873"/>
                  </a:cubicBezTo>
                  <a:cubicBezTo>
                    <a:pt x="1622" y="18969"/>
                    <a:pt x="1736" y="18999"/>
                    <a:pt x="1864" y="18999"/>
                  </a:cubicBezTo>
                  <a:cubicBezTo>
                    <a:pt x="2014" y="18999"/>
                    <a:pt x="2183" y="18958"/>
                    <a:pt x="2273" y="18935"/>
                  </a:cubicBezTo>
                  <a:cubicBezTo>
                    <a:pt x="16167" y="14793"/>
                    <a:pt x="29202" y="8285"/>
                    <a:pt x="43179" y="4435"/>
                  </a:cubicBezTo>
                  <a:cubicBezTo>
                    <a:pt x="43477" y="4342"/>
                    <a:pt x="43924" y="4034"/>
                    <a:pt x="43562" y="3967"/>
                  </a:cubicBezTo>
                  <a:lnTo>
                    <a:pt x="43562" y="3967"/>
                  </a:lnTo>
                  <a:cubicBezTo>
                    <a:pt x="43045" y="2640"/>
                    <a:pt x="42411" y="1373"/>
                    <a:pt x="41756" y="125"/>
                  </a:cubicBezTo>
                  <a:cubicBezTo>
                    <a:pt x="41710" y="32"/>
                    <a:pt x="41601" y="1"/>
                    <a:pt x="414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3"/>
            <p:cNvSpPr/>
            <p:nvPr/>
          </p:nvSpPr>
          <p:spPr>
            <a:xfrm>
              <a:off x="5528600" y="1472525"/>
              <a:ext cx="199325" cy="128325"/>
            </a:xfrm>
            <a:custGeom>
              <a:avLst/>
              <a:gdLst/>
              <a:ahLst/>
              <a:cxnLst/>
              <a:rect l="l" t="t" r="r" b="b"/>
              <a:pathLst>
                <a:path w="7973" h="5133" extrusionOk="0">
                  <a:moveTo>
                    <a:pt x="4318" y="500"/>
                  </a:moveTo>
                  <a:cubicBezTo>
                    <a:pt x="5315" y="500"/>
                    <a:pt x="6185" y="812"/>
                    <a:pt x="6571" y="1845"/>
                  </a:cubicBezTo>
                  <a:cubicBezTo>
                    <a:pt x="7148" y="3379"/>
                    <a:pt x="4473" y="4150"/>
                    <a:pt x="3041" y="4521"/>
                  </a:cubicBezTo>
                  <a:lnTo>
                    <a:pt x="3041" y="4521"/>
                  </a:lnTo>
                  <a:cubicBezTo>
                    <a:pt x="2501" y="3334"/>
                    <a:pt x="1923" y="2195"/>
                    <a:pt x="1720" y="925"/>
                  </a:cubicBezTo>
                  <a:lnTo>
                    <a:pt x="1720" y="925"/>
                  </a:lnTo>
                  <a:cubicBezTo>
                    <a:pt x="2531" y="725"/>
                    <a:pt x="3471" y="500"/>
                    <a:pt x="4318" y="500"/>
                  </a:cubicBezTo>
                  <a:close/>
                  <a:moveTo>
                    <a:pt x="5056" y="1"/>
                  </a:moveTo>
                  <a:cubicBezTo>
                    <a:pt x="3658" y="1"/>
                    <a:pt x="2281" y="414"/>
                    <a:pt x="942" y="694"/>
                  </a:cubicBezTo>
                  <a:cubicBezTo>
                    <a:pt x="879" y="694"/>
                    <a:pt x="1" y="1008"/>
                    <a:pt x="252" y="1134"/>
                  </a:cubicBezTo>
                  <a:cubicBezTo>
                    <a:pt x="335" y="1167"/>
                    <a:pt x="405" y="1213"/>
                    <a:pt x="482" y="1241"/>
                  </a:cubicBezTo>
                  <a:lnTo>
                    <a:pt x="482" y="1241"/>
                  </a:lnTo>
                  <a:cubicBezTo>
                    <a:pt x="671" y="2621"/>
                    <a:pt x="1319" y="3771"/>
                    <a:pt x="1905" y="5025"/>
                  </a:cubicBezTo>
                  <a:cubicBezTo>
                    <a:pt x="1931" y="5105"/>
                    <a:pt x="2029" y="5132"/>
                    <a:pt x="2143" y="5132"/>
                  </a:cubicBezTo>
                  <a:cubicBezTo>
                    <a:pt x="2298" y="5132"/>
                    <a:pt x="2481" y="5082"/>
                    <a:pt x="2553" y="5046"/>
                  </a:cubicBezTo>
                  <a:cubicBezTo>
                    <a:pt x="4143" y="4628"/>
                    <a:pt x="7659" y="3958"/>
                    <a:pt x="7847" y="1866"/>
                  </a:cubicBezTo>
                  <a:cubicBezTo>
                    <a:pt x="7972" y="506"/>
                    <a:pt x="6236" y="67"/>
                    <a:pt x="5252" y="4"/>
                  </a:cubicBezTo>
                  <a:cubicBezTo>
                    <a:pt x="5187" y="2"/>
                    <a:pt x="5121" y="1"/>
                    <a:pt x="5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3"/>
            <p:cNvSpPr/>
            <p:nvPr/>
          </p:nvSpPr>
          <p:spPr>
            <a:xfrm>
              <a:off x="4363675" y="1810000"/>
              <a:ext cx="224950" cy="157700"/>
            </a:xfrm>
            <a:custGeom>
              <a:avLst/>
              <a:gdLst/>
              <a:ahLst/>
              <a:cxnLst/>
              <a:rect l="l" t="t" r="r" b="b"/>
              <a:pathLst>
                <a:path w="8998" h="6308" extrusionOk="0">
                  <a:moveTo>
                    <a:pt x="6644" y="1277"/>
                  </a:moveTo>
                  <a:lnTo>
                    <a:pt x="6644" y="1277"/>
                  </a:lnTo>
                  <a:cubicBezTo>
                    <a:pt x="7170" y="2683"/>
                    <a:pt x="7473" y="4067"/>
                    <a:pt x="7687" y="5604"/>
                  </a:cubicBezTo>
                  <a:lnTo>
                    <a:pt x="7687" y="5604"/>
                  </a:lnTo>
                  <a:cubicBezTo>
                    <a:pt x="7270" y="5636"/>
                    <a:pt x="6855" y="5649"/>
                    <a:pt x="6440" y="5649"/>
                  </a:cubicBezTo>
                  <a:cubicBezTo>
                    <a:pt x="4892" y="5649"/>
                    <a:pt x="3352" y="5468"/>
                    <a:pt x="1799" y="5387"/>
                  </a:cubicBezTo>
                  <a:lnTo>
                    <a:pt x="1799" y="5387"/>
                  </a:lnTo>
                  <a:cubicBezTo>
                    <a:pt x="3412" y="4019"/>
                    <a:pt x="5092" y="2718"/>
                    <a:pt x="6644" y="1277"/>
                  </a:cubicBezTo>
                  <a:close/>
                  <a:moveTo>
                    <a:pt x="7161" y="1"/>
                  </a:moveTo>
                  <a:cubicBezTo>
                    <a:pt x="6827" y="1"/>
                    <a:pt x="6411" y="171"/>
                    <a:pt x="6336" y="382"/>
                  </a:cubicBezTo>
                  <a:lnTo>
                    <a:pt x="6336" y="382"/>
                  </a:lnTo>
                  <a:cubicBezTo>
                    <a:pt x="4456" y="2259"/>
                    <a:pt x="2264" y="3863"/>
                    <a:pt x="273" y="5608"/>
                  </a:cubicBezTo>
                  <a:cubicBezTo>
                    <a:pt x="1" y="5838"/>
                    <a:pt x="231" y="6047"/>
                    <a:pt x="524" y="6047"/>
                  </a:cubicBezTo>
                  <a:cubicBezTo>
                    <a:pt x="2400" y="6063"/>
                    <a:pt x="4254" y="6307"/>
                    <a:pt x="6118" y="6307"/>
                  </a:cubicBezTo>
                  <a:cubicBezTo>
                    <a:pt x="6832" y="6307"/>
                    <a:pt x="7547" y="6271"/>
                    <a:pt x="8265" y="6173"/>
                  </a:cubicBezTo>
                  <a:cubicBezTo>
                    <a:pt x="8496" y="6152"/>
                    <a:pt x="8998" y="5985"/>
                    <a:pt x="8977" y="5671"/>
                  </a:cubicBezTo>
                  <a:cubicBezTo>
                    <a:pt x="8747" y="3725"/>
                    <a:pt x="8349" y="2009"/>
                    <a:pt x="7575" y="189"/>
                  </a:cubicBezTo>
                  <a:cubicBezTo>
                    <a:pt x="7515" y="56"/>
                    <a:pt x="7351" y="1"/>
                    <a:pt x="7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4386700" y="1898400"/>
              <a:ext cx="80050" cy="55325"/>
            </a:xfrm>
            <a:custGeom>
              <a:avLst/>
              <a:gdLst/>
              <a:ahLst/>
              <a:cxnLst/>
              <a:rect l="l" t="t" r="r" b="b"/>
              <a:pathLst>
                <a:path w="3202" h="2213" extrusionOk="0">
                  <a:moveTo>
                    <a:pt x="2469" y="1"/>
                  </a:moveTo>
                  <a:cubicBezTo>
                    <a:pt x="2072" y="356"/>
                    <a:pt x="1674" y="754"/>
                    <a:pt x="1256" y="1151"/>
                  </a:cubicBezTo>
                  <a:cubicBezTo>
                    <a:pt x="900" y="1507"/>
                    <a:pt x="314" y="1737"/>
                    <a:pt x="0" y="2135"/>
                  </a:cubicBezTo>
                  <a:cubicBezTo>
                    <a:pt x="708" y="2164"/>
                    <a:pt x="1475" y="2212"/>
                    <a:pt x="2219" y="2212"/>
                  </a:cubicBezTo>
                  <a:cubicBezTo>
                    <a:pt x="2554" y="2212"/>
                    <a:pt x="2884" y="2203"/>
                    <a:pt x="3202" y="2177"/>
                  </a:cubicBezTo>
                  <a:cubicBezTo>
                    <a:pt x="3013" y="1465"/>
                    <a:pt x="2825" y="754"/>
                    <a:pt x="2699" y="21"/>
                  </a:cubicBezTo>
                  <a:lnTo>
                    <a:pt x="24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4366300" y="1887325"/>
              <a:ext cx="115625" cy="77725"/>
            </a:xfrm>
            <a:custGeom>
              <a:avLst/>
              <a:gdLst/>
              <a:ahLst/>
              <a:cxnLst/>
              <a:rect l="l" t="t" r="r" b="b"/>
              <a:pathLst>
                <a:path w="4625" h="3109" extrusionOk="0">
                  <a:moveTo>
                    <a:pt x="3031" y="1339"/>
                  </a:moveTo>
                  <a:cubicBezTo>
                    <a:pt x="3095" y="1624"/>
                    <a:pt x="3166" y="1909"/>
                    <a:pt x="3240" y="2195"/>
                  </a:cubicBezTo>
                  <a:lnTo>
                    <a:pt x="3240" y="2195"/>
                  </a:lnTo>
                  <a:cubicBezTo>
                    <a:pt x="3181" y="2195"/>
                    <a:pt x="3121" y="2196"/>
                    <a:pt x="3062" y="2196"/>
                  </a:cubicBezTo>
                  <a:cubicBezTo>
                    <a:pt x="2717" y="2196"/>
                    <a:pt x="2373" y="2185"/>
                    <a:pt x="2027" y="2172"/>
                  </a:cubicBezTo>
                  <a:lnTo>
                    <a:pt x="2027" y="2172"/>
                  </a:lnTo>
                  <a:cubicBezTo>
                    <a:pt x="2165" y="2075"/>
                    <a:pt x="2302" y="1977"/>
                    <a:pt x="2427" y="1866"/>
                  </a:cubicBezTo>
                  <a:cubicBezTo>
                    <a:pt x="2639" y="1701"/>
                    <a:pt x="2838" y="1523"/>
                    <a:pt x="3031" y="1339"/>
                  </a:cubicBezTo>
                  <a:close/>
                  <a:moveTo>
                    <a:pt x="3649" y="0"/>
                  </a:moveTo>
                  <a:cubicBezTo>
                    <a:pt x="3605" y="0"/>
                    <a:pt x="3560" y="4"/>
                    <a:pt x="3514" y="12"/>
                  </a:cubicBezTo>
                  <a:lnTo>
                    <a:pt x="3514" y="12"/>
                  </a:lnTo>
                  <a:cubicBezTo>
                    <a:pt x="3492" y="11"/>
                    <a:pt x="3470" y="10"/>
                    <a:pt x="3448" y="10"/>
                  </a:cubicBezTo>
                  <a:cubicBezTo>
                    <a:pt x="2817" y="10"/>
                    <a:pt x="2481" y="431"/>
                    <a:pt x="2009" y="904"/>
                  </a:cubicBezTo>
                  <a:cubicBezTo>
                    <a:pt x="1465" y="1448"/>
                    <a:pt x="754" y="1825"/>
                    <a:pt x="230" y="2389"/>
                  </a:cubicBezTo>
                  <a:cubicBezTo>
                    <a:pt x="0" y="2661"/>
                    <a:pt x="210" y="2996"/>
                    <a:pt x="523" y="3017"/>
                  </a:cubicBezTo>
                  <a:cubicBezTo>
                    <a:pt x="1265" y="3058"/>
                    <a:pt x="2008" y="3109"/>
                    <a:pt x="2738" y="3109"/>
                  </a:cubicBezTo>
                  <a:cubicBezTo>
                    <a:pt x="3119" y="3109"/>
                    <a:pt x="3498" y="3095"/>
                    <a:pt x="3871" y="3059"/>
                  </a:cubicBezTo>
                  <a:cubicBezTo>
                    <a:pt x="4164" y="3017"/>
                    <a:pt x="4624" y="2829"/>
                    <a:pt x="4520" y="2452"/>
                  </a:cubicBezTo>
                  <a:cubicBezTo>
                    <a:pt x="4359" y="1769"/>
                    <a:pt x="4198" y="1106"/>
                    <a:pt x="4056" y="387"/>
                  </a:cubicBezTo>
                  <a:lnTo>
                    <a:pt x="4056" y="387"/>
                  </a:lnTo>
                  <a:cubicBezTo>
                    <a:pt x="4067" y="322"/>
                    <a:pt x="4057" y="260"/>
                    <a:pt x="4022" y="205"/>
                  </a:cubicBezTo>
                  <a:lnTo>
                    <a:pt x="4022" y="205"/>
                  </a:lnTo>
                  <a:cubicBezTo>
                    <a:pt x="3974" y="62"/>
                    <a:pt x="3824" y="0"/>
                    <a:pt x="36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4543100" y="1540500"/>
              <a:ext cx="1042325" cy="357400"/>
            </a:xfrm>
            <a:custGeom>
              <a:avLst/>
              <a:gdLst/>
              <a:ahLst/>
              <a:cxnLst/>
              <a:rect l="l" t="t" r="r" b="b"/>
              <a:pathLst>
                <a:path w="41693" h="14296" extrusionOk="0">
                  <a:moveTo>
                    <a:pt x="41379" y="0"/>
                  </a:moveTo>
                  <a:cubicBezTo>
                    <a:pt x="41081" y="0"/>
                    <a:pt x="40597" y="88"/>
                    <a:pt x="40446" y="214"/>
                  </a:cubicBezTo>
                  <a:cubicBezTo>
                    <a:pt x="39672" y="863"/>
                    <a:pt x="37893" y="863"/>
                    <a:pt x="36889" y="1177"/>
                  </a:cubicBezTo>
                  <a:cubicBezTo>
                    <a:pt x="35152" y="1741"/>
                    <a:pt x="33374" y="2202"/>
                    <a:pt x="31595" y="2725"/>
                  </a:cubicBezTo>
                  <a:cubicBezTo>
                    <a:pt x="28059" y="3792"/>
                    <a:pt x="24628" y="5152"/>
                    <a:pt x="21154" y="6407"/>
                  </a:cubicBezTo>
                  <a:cubicBezTo>
                    <a:pt x="17786" y="7642"/>
                    <a:pt x="14333" y="8604"/>
                    <a:pt x="10923" y="9818"/>
                  </a:cubicBezTo>
                  <a:cubicBezTo>
                    <a:pt x="9374" y="10362"/>
                    <a:pt x="7910" y="11073"/>
                    <a:pt x="6445" y="11785"/>
                  </a:cubicBezTo>
                  <a:cubicBezTo>
                    <a:pt x="4918" y="12517"/>
                    <a:pt x="2993" y="13731"/>
                    <a:pt x="1298" y="13773"/>
                  </a:cubicBezTo>
                  <a:cubicBezTo>
                    <a:pt x="984" y="13773"/>
                    <a:pt x="0" y="14296"/>
                    <a:pt x="796" y="14296"/>
                  </a:cubicBezTo>
                  <a:cubicBezTo>
                    <a:pt x="2030" y="14254"/>
                    <a:pt x="3160" y="13814"/>
                    <a:pt x="4290" y="13312"/>
                  </a:cubicBezTo>
                  <a:cubicBezTo>
                    <a:pt x="5985" y="12559"/>
                    <a:pt x="7658" y="11722"/>
                    <a:pt x="9332" y="10948"/>
                  </a:cubicBezTo>
                  <a:cubicBezTo>
                    <a:pt x="13224" y="9128"/>
                    <a:pt x="17534" y="8186"/>
                    <a:pt x="21594" y="6721"/>
                  </a:cubicBezTo>
                  <a:cubicBezTo>
                    <a:pt x="25590" y="5257"/>
                    <a:pt x="29545" y="3750"/>
                    <a:pt x="33625" y="2578"/>
                  </a:cubicBezTo>
                  <a:cubicBezTo>
                    <a:pt x="35382" y="2055"/>
                    <a:pt x="37140" y="1490"/>
                    <a:pt x="38939" y="1114"/>
                  </a:cubicBezTo>
                  <a:cubicBezTo>
                    <a:pt x="39818" y="925"/>
                    <a:pt x="40843" y="737"/>
                    <a:pt x="41576" y="130"/>
                  </a:cubicBezTo>
                  <a:cubicBezTo>
                    <a:pt x="41692" y="39"/>
                    <a:pt x="41577" y="0"/>
                    <a:pt x="4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5560275" y="1479400"/>
              <a:ext cx="75725" cy="119325"/>
            </a:xfrm>
            <a:custGeom>
              <a:avLst/>
              <a:gdLst/>
              <a:ahLst/>
              <a:cxnLst/>
              <a:rect l="l" t="t" r="r" b="b"/>
              <a:pathLst>
                <a:path w="3029" h="4773" extrusionOk="0">
                  <a:moveTo>
                    <a:pt x="993" y="1"/>
                  </a:moveTo>
                  <a:cubicBezTo>
                    <a:pt x="544" y="1"/>
                    <a:pt x="0" y="468"/>
                    <a:pt x="407" y="859"/>
                  </a:cubicBezTo>
                  <a:cubicBezTo>
                    <a:pt x="847" y="1298"/>
                    <a:pt x="931" y="2135"/>
                    <a:pt x="1056" y="2721"/>
                  </a:cubicBezTo>
                  <a:cubicBezTo>
                    <a:pt x="1203" y="3369"/>
                    <a:pt x="1349" y="3997"/>
                    <a:pt x="1684" y="4562"/>
                  </a:cubicBezTo>
                  <a:cubicBezTo>
                    <a:pt x="1770" y="4710"/>
                    <a:pt x="1931" y="4773"/>
                    <a:pt x="2107" y="4773"/>
                  </a:cubicBezTo>
                  <a:cubicBezTo>
                    <a:pt x="2527" y="4773"/>
                    <a:pt x="3029" y="4416"/>
                    <a:pt x="2793" y="4018"/>
                  </a:cubicBezTo>
                  <a:cubicBezTo>
                    <a:pt x="2102" y="2825"/>
                    <a:pt x="2374" y="1152"/>
                    <a:pt x="1328" y="126"/>
                  </a:cubicBezTo>
                  <a:cubicBezTo>
                    <a:pt x="1240" y="38"/>
                    <a:pt x="1120" y="1"/>
                    <a:pt x="9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5598700" y="1475175"/>
              <a:ext cx="70975" cy="106500"/>
            </a:xfrm>
            <a:custGeom>
              <a:avLst/>
              <a:gdLst/>
              <a:ahLst/>
              <a:cxnLst/>
              <a:rect l="l" t="t" r="r" b="b"/>
              <a:pathLst>
                <a:path w="2839" h="4260" extrusionOk="0">
                  <a:moveTo>
                    <a:pt x="907" y="1"/>
                  </a:moveTo>
                  <a:cubicBezTo>
                    <a:pt x="514" y="1"/>
                    <a:pt x="1" y="241"/>
                    <a:pt x="84" y="546"/>
                  </a:cubicBezTo>
                  <a:cubicBezTo>
                    <a:pt x="398" y="1781"/>
                    <a:pt x="1088" y="2848"/>
                    <a:pt x="1507" y="4041"/>
                  </a:cubicBezTo>
                  <a:cubicBezTo>
                    <a:pt x="1556" y="4195"/>
                    <a:pt x="1727" y="4260"/>
                    <a:pt x="1928" y="4260"/>
                  </a:cubicBezTo>
                  <a:cubicBezTo>
                    <a:pt x="2326" y="4260"/>
                    <a:pt x="2839" y="4005"/>
                    <a:pt x="2741" y="3685"/>
                  </a:cubicBezTo>
                  <a:cubicBezTo>
                    <a:pt x="2323" y="2513"/>
                    <a:pt x="1611" y="1446"/>
                    <a:pt x="1318" y="212"/>
                  </a:cubicBezTo>
                  <a:cubicBezTo>
                    <a:pt x="1276" y="63"/>
                    <a:pt x="1107" y="1"/>
                    <a:pt x="9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" name="Google Shape;350;p33"/>
          <p:cNvSpPr/>
          <p:nvPr/>
        </p:nvSpPr>
        <p:spPr>
          <a:xfrm>
            <a:off x="183428" y="-130562"/>
            <a:ext cx="714907" cy="670064"/>
          </a:xfrm>
          <a:custGeom>
            <a:avLst/>
            <a:gdLst/>
            <a:ahLst/>
            <a:cxnLst/>
            <a:rect l="l" t="t" r="r" b="b"/>
            <a:pathLst>
              <a:path w="10809" h="10131" extrusionOk="0">
                <a:moveTo>
                  <a:pt x="6005" y="2569"/>
                </a:moveTo>
                <a:lnTo>
                  <a:pt x="6005" y="2569"/>
                </a:lnTo>
                <a:cubicBezTo>
                  <a:pt x="6138" y="2969"/>
                  <a:pt x="6071" y="3370"/>
                  <a:pt x="5838" y="3703"/>
                </a:cubicBezTo>
                <a:cubicBezTo>
                  <a:pt x="5671" y="3370"/>
                  <a:pt x="5704" y="2869"/>
                  <a:pt x="6005" y="2569"/>
                </a:cubicBezTo>
                <a:close/>
                <a:moveTo>
                  <a:pt x="3136" y="4204"/>
                </a:moveTo>
                <a:cubicBezTo>
                  <a:pt x="3503" y="4237"/>
                  <a:pt x="3736" y="4437"/>
                  <a:pt x="3903" y="4737"/>
                </a:cubicBezTo>
                <a:cubicBezTo>
                  <a:pt x="3903" y="4771"/>
                  <a:pt x="3870" y="4771"/>
                  <a:pt x="3870" y="4804"/>
                </a:cubicBezTo>
                <a:cubicBezTo>
                  <a:pt x="3636" y="4637"/>
                  <a:pt x="3336" y="4437"/>
                  <a:pt x="3069" y="4270"/>
                </a:cubicBezTo>
                <a:cubicBezTo>
                  <a:pt x="3069" y="4237"/>
                  <a:pt x="3136" y="4237"/>
                  <a:pt x="3136" y="4204"/>
                </a:cubicBezTo>
                <a:close/>
                <a:moveTo>
                  <a:pt x="8006" y="5438"/>
                </a:moveTo>
                <a:cubicBezTo>
                  <a:pt x="8240" y="5471"/>
                  <a:pt x="8473" y="5538"/>
                  <a:pt x="8740" y="5605"/>
                </a:cubicBezTo>
                <a:cubicBezTo>
                  <a:pt x="8625" y="5677"/>
                  <a:pt x="8516" y="5711"/>
                  <a:pt x="8410" y="5711"/>
                </a:cubicBezTo>
                <a:cubicBezTo>
                  <a:pt x="8271" y="5711"/>
                  <a:pt x="8139" y="5651"/>
                  <a:pt x="8006" y="5538"/>
                </a:cubicBezTo>
                <a:lnTo>
                  <a:pt x="8006" y="5438"/>
                </a:lnTo>
                <a:close/>
                <a:moveTo>
                  <a:pt x="4120" y="6547"/>
                </a:moveTo>
                <a:cubicBezTo>
                  <a:pt x="4195" y="6547"/>
                  <a:pt x="4270" y="6555"/>
                  <a:pt x="4337" y="6572"/>
                </a:cubicBezTo>
                <a:cubicBezTo>
                  <a:pt x="4537" y="6639"/>
                  <a:pt x="4637" y="6805"/>
                  <a:pt x="4537" y="7039"/>
                </a:cubicBezTo>
                <a:cubicBezTo>
                  <a:pt x="4470" y="7272"/>
                  <a:pt x="4203" y="7406"/>
                  <a:pt x="3970" y="7439"/>
                </a:cubicBezTo>
                <a:cubicBezTo>
                  <a:pt x="3636" y="7473"/>
                  <a:pt x="3336" y="7473"/>
                  <a:pt x="2969" y="7539"/>
                </a:cubicBezTo>
                <a:cubicBezTo>
                  <a:pt x="3169" y="7039"/>
                  <a:pt x="3470" y="6705"/>
                  <a:pt x="3903" y="6572"/>
                </a:cubicBezTo>
                <a:cubicBezTo>
                  <a:pt x="3970" y="6555"/>
                  <a:pt x="4045" y="6547"/>
                  <a:pt x="4120" y="6547"/>
                </a:cubicBezTo>
                <a:close/>
                <a:moveTo>
                  <a:pt x="6805" y="7072"/>
                </a:moveTo>
                <a:cubicBezTo>
                  <a:pt x="6872" y="7072"/>
                  <a:pt x="7005" y="7106"/>
                  <a:pt x="7005" y="7139"/>
                </a:cubicBezTo>
                <a:cubicBezTo>
                  <a:pt x="7039" y="7239"/>
                  <a:pt x="7072" y="7339"/>
                  <a:pt x="7039" y="7473"/>
                </a:cubicBezTo>
                <a:cubicBezTo>
                  <a:pt x="7005" y="7606"/>
                  <a:pt x="6905" y="7739"/>
                  <a:pt x="6839" y="7873"/>
                </a:cubicBezTo>
                <a:lnTo>
                  <a:pt x="6739" y="7873"/>
                </a:lnTo>
                <a:cubicBezTo>
                  <a:pt x="6705" y="7639"/>
                  <a:pt x="6672" y="7439"/>
                  <a:pt x="6705" y="7239"/>
                </a:cubicBezTo>
                <a:cubicBezTo>
                  <a:pt x="6705" y="7206"/>
                  <a:pt x="6739" y="7072"/>
                  <a:pt x="6805" y="7072"/>
                </a:cubicBezTo>
                <a:close/>
                <a:moveTo>
                  <a:pt x="3689" y="459"/>
                </a:moveTo>
                <a:cubicBezTo>
                  <a:pt x="3873" y="459"/>
                  <a:pt x="4067" y="495"/>
                  <a:pt x="4270" y="568"/>
                </a:cubicBezTo>
                <a:cubicBezTo>
                  <a:pt x="4937" y="801"/>
                  <a:pt x="5371" y="1301"/>
                  <a:pt x="5671" y="1935"/>
                </a:cubicBezTo>
                <a:cubicBezTo>
                  <a:pt x="5671" y="1969"/>
                  <a:pt x="5604" y="2102"/>
                  <a:pt x="5571" y="2202"/>
                </a:cubicBezTo>
                <a:cubicBezTo>
                  <a:pt x="5271" y="2636"/>
                  <a:pt x="5071" y="3103"/>
                  <a:pt x="5237" y="3636"/>
                </a:cubicBezTo>
                <a:cubicBezTo>
                  <a:pt x="5338" y="3870"/>
                  <a:pt x="5438" y="4103"/>
                  <a:pt x="5604" y="4204"/>
                </a:cubicBezTo>
                <a:cubicBezTo>
                  <a:pt x="5636" y="4211"/>
                  <a:pt x="5666" y="4215"/>
                  <a:pt x="5695" y="4215"/>
                </a:cubicBezTo>
                <a:cubicBezTo>
                  <a:pt x="5910" y="4215"/>
                  <a:pt x="6054" y="4009"/>
                  <a:pt x="6171" y="3803"/>
                </a:cubicBezTo>
                <a:cubicBezTo>
                  <a:pt x="6505" y="3370"/>
                  <a:pt x="6438" y="2869"/>
                  <a:pt x="6272" y="2369"/>
                </a:cubicBezTo>
                <a:cubicBezTo>
                  <a:pt x="6205" y="2202"/>
                  <a:pt x="6238" y="2069"/>
                  <a:pt x="6405" y="1969"/>
                </a:cubicBezTo>
                <a:cubicBezTo>
                  <a:pt x="6852" y="1677"/>
                  <a:pt x="7345" y="1542"/>
                  <a:pt x="7824" y="1542"/>
                </a:cubicBezTo>
                <a:cubicBezTo>
                  <a:pt x="8879" y="1542"/>
                  <a:pt x="9866" y="2201"/>
                  <a:pt x="10141" y="3303"/>
                </a:cubicBezTo>
                <a:cubicBezTo>
                  <a:pt x="10308" y="4070"/>
                  <a:pt x="9974" y="4937"/>
                  <a:pt x="9340" y="5371"/>
                </a:cubicBezTo>
                <a:cubicBezTo>
                  <a:pt x="9324" y="5388"/>
                  <a:pt x="9282" y="5396"/>
                  <a:pt x="9232" y="5396"/>
                </a:cubicBezTo>
                <a:cubicBezTo>
                  <a:pt x="9182" y="5396"/>
                  <a:pt x="9124" y="5388"/>
                  <a:pt x="9074" y="5371"/>
                </a:cubicBezTo>
                <a:cubicBezTo>
                  <a:pt x="8707" y="5138"/>
                  <a:pt x="8306" y="5037"/>
                  <a:pt x="7839" y="5037"/>
                </a:cubicBezTo>
                <a:cubicBezTo>
                  <a:pt x="7472" y="5037"/>
                  <a:pt x="7339" y="5171"/>
                  <a:pt x="7472" y="5538"/>
                </a:cubicBezTo>
                <a:cubicBezTo>
                  <a:pt x="7572" y="5938"/>
                  <a:pt x="7873" y="6072"/>
                  <a:pt x="8240" y="6105"/>
                </a:cubicBezTo>
                <a:cubicBezTo>
                  <a:pt x="8473" y="6105"/>
                  <a:pt x="8707" y="6072"/>
                  <a:pt x="8940" y="6038"/>
                </a:cubicBezTo>
                <a:cubicBezTo>
                  <a:pt x="9023" y="6011"/>
                  <a:pt x="9083" y="5994"/>
                  <a:pt x="9134" y="5994"/>
                </a:cubicBezTo>
                <a:cubicBezTo>
                  <a:pt x="9207" y="5994"/>
                  <a:pt x="9262" y="6027"/>
                  <a:pt x="9340" y="6105"/>
                </a:cubicBezTo>
                <a:cubicBezTo>
                  <a:pt x="10208" y="7039"/>
                  <a:pt x="10041" y="8740"/>
                  <a:pt x="9007" y="9474"/>
                </a:cubicBezTo>
                <a:cubicBezTo>
                  <a:pt x="8762" y="9658"/>
                  <a:pt x="8510" y="9743"/>
                  <a:pt x="8268" y="9743"/>
                </a:cubicBezTo>
                <a:cubicBezTo>
                  <a:pt x="7981" y="9743"/>
                  <a:pt x="7707" y="9624"/>
                  <a:pt x="7472" y="9407"/>
                </a:cubicBezTo>
                <a:lnTo>
                  <a:pt x="7072" y="8907"/>
                </a:lnTo>
                <a:cubicBezTo>
                  <a:pt x="6872" y="8607"/>
                  <a:pt x="6839" y="8373"/>
                  <a:pt x="7105" y="8073"/>
                </a:cubicBezTo>
                <a:cubicBezTo>
                  <a:pt x="7372" y="7873"/>
                  <a:pt x="7472" y="7573"/>
                  <a:pt x="7472" y="7239"/>
                </a:cubicBezTo>
                <a:cubicBezTo>
                  <a:pt x="7406" y="6905"/>
                  <a:pt x="7139" y="6572"/>
                  <a:pt x="6739" y="6572"/>
                </a:cubicBezTo>
                <a:cubicBezTo>
                  <a:pt x="6405" y="6572"/>
                  <a:pt x="6171" y="6872"/>
                  <a:pt x="6205" y="7272"/>
                </a:cubicBezTo>
                <a:cubicBezTo>
                  <a:pt x="6238" y="7573"/>
                  <a:pt x="6305" y="7806"/>
                  <a:pt x="6338" y="8106"/>
                </a:cubicBezTo>
                <a:cubicBezTo>
                  <a:pt x="6338" y="8206"/>
                  <a:pt x="6338" y="8306"/>
                  <a:pt x="6238" y="8407"/>
                </a:cubicBezTo>
                <a:cubicBezTo>
                  <a:pt x="5805" y="8874"/>
                  <a:pt x="5304" y="9240"/>
                  <a:pt x="4637" y="9374"/>
                </a:cubicBezTo>
                <a:cubicBezTo>
                  <a:pt x="4577" y="9381"/>
                  <a:pt x="4517" y="9384"/>
                  <a:pt x="4457" y="9384"/>
                </a:cubicBezTo>
                <a:cubicBezTo>
                  <a:pt x="3624" y="9384"/>
                  <a:pt x="2871" y="8749"/>
                  <a:pt x="2902" y="7940"/>
                </a:cubicBezTo>
                <a:cubicBezTo>
                  <a:pt x="3336" y="7940"/>
                  <a:pt x="3703" y="7940"/>
                  <a:pt x="3937" y="7806"/>
                </a:cubicBezTo>
                <a:cubicBezTo>
                  <a:pt x="4337" y="7773"/>
                  <a:pt x="4604" y="7573"/>
                  <a:pt x="4770" y="7239"/>
                </a:cubicBezTo>
                <a:cubicBezTo>
                  <a:pt x="5071" y="6705"/>
                  <a:pt x="4737" y="6105"/>
                  <a:pt x="4103" y="6072"/>
                </a:cubicBezTo>
                <a:cubicBezTo>
                  <a:pt x="4080" y="6070"/>
                  <a:pt x="4057" y="6070"/>
                  <a:pt x="4033" y="6070"/>
                </a:cubicBezTo>
                <a:cubicBezTo>
                  <a:pt x="3454" y="6070"/>
                  <a:pt x="2856" y="6464"/>
                  <a:pt x="2536" y="7106"/>
                </a:cubicBezTo>
                <a:cubicBezTo>
                  <a:pt x="2502" y="7206"/>
                  <a:pt x="2435" y="7272"/>
                  <a:pt x="2402" y="7406"/>
                </a:cubicBezTo>
                <a:cubicBezTo>
                  <a:pt x="1835" y="7306"/>
                  <a:pt x="1368" y="7139"/>
                  <a:pt x="934" y="6739"/>
                </a:cubicBezTo>
                <a:cubicBezTo>
                  <a:pt x="267" y="6038"/>
                  <a:pt x="334" y="5238"/>
                  <a:pt x="1034" y="4604"/>
                </a:cubicBezTo>
                <a:cubicBezTo>
                  <a:pt x="1368" y="4370"/>
                  <a:pt x="1768" y="4137"/>
                  <a:pt x="2202" y="4103"/>
                </a:cubicBezTo>
                <a:cubicBezTo>
                  <a:pt x="2269" y="4103"/>
                  <a:pt x="2402" y="4204"/>
                  <a:pt x="2502" y="4237"/>
                </a:cubicBezTo>
                <a:cubicBezTo>
                  <a:pt x="2769" y="4437"/>
                  <a:pt x="3036" y="4737"/>
                  <a:pt x="3269" y="4937"/>
                </a:cubicBezTo>
                <a:cubicBezTo>
                  <a:pt x="3403" y="5037"/>
                  <a:pt x="3536" y="5104"/>
                  <a:pt x="3670" y="5138"/>
                </a:cubicBezTo>
                <a:cubicBezTo>
                  <a:pt x="3775" y="5190"/>
                  <a:pt x="3881" y="5234"/>
                  <a:pt x="3981" y="5234"/>
                </a:cubicBezTo>
                <a:cubicBezTo>
                  <a:pt x="4072" y="5234"/>
                  <a:pt x="4158" y="5199"/>
                  <a:pt x="4237" y="5104"/>
                </a:cubicBezTo>
                <a:cubicBezTo>
                  <a:pt x="4404" y="4937"/>
                  <a:pt x="4337" y="4737"/>
                  <a:pt x="4237" y="4537"/>
                </a:cubicBezTo>
                <a:cubicBezTo>
                  <a:pt x="4003" y="3970"/>
                  <a:pt x="3503" y="3737"/>
                  <a:pt x="2902" y="3703"/>
                </a:cubicBezTo>
                <a:cubicBezTo>
                  <a:pt x="2702" y="3703"/>
                  <a:pt x="2602" y="3603"/>
                  <a:pt x="2536" y="3436"/>
                </a:cubicBezTo>
                <a:cubicBezTo>
                  <a:pt x="2235" y="2769"/>
                  <a:pt x="2169" y="2102"/>
                  <a:pt x="2402" y="1435"/>
                </a:cubicBezTo>
                <a:cubicBezTo>
                  <a:pt x="2655" y="804"/>
                  <a:pt x="3117" y="459"/>
                  <a:pt x="3689" y="459"/>
                </a:cubicBezTo>
                <a:close/>
                <a:moveTo>
                  <a:pt x="3803" y="0"/>
                </a:moveTo>
                <a:cubicBezTo>
                  <a:pt x="2958" y="0"/>
                  <a:pt x="2210" y="591"/>
                  <a:pt x="1968" y="1602"/>
                </a:cubicBezTo>
                <a:cubicBezTo>
                  <a:pt x="1802" y="2269"/>
                  <a:pt x="1868" y="2903"/>
                  <a:pt x="2135" y="3470"/>
                </a:cubicBezTo>
                <a:cubicBezTo>
                  <a:pt x="2135" y="3570"/>
                  <a:pt x="2169" y="3636"/>
                  <a:pt x="2202" y="3737"/>
                </a:cubicBezTo>
                <a:cubicBezTo>
                  <a:pt x="1668" y="3837"/>
                  <a:pt x="1201" y="4003"/>
                  <a:pt x="834" y="4337"/>
                </a:cubicBezTo>
                <a:cubicBezTo>
                  <a:pt x="201" y="4904"/>
                  <a:pt x="0" y="5638"/>
                  <a:pt x="234" y="6338"/>
                </a:cubicBezTo>
                <a:cubicBezTo>
                  <a:pt x="467" y="6905"/>
                  <a:pt x="834" y="7306"/>
                  <a:pt x="1368" y="7573"/>
                </a:cubicBezTo>
                <a:cubicBezTo>
                  <a:pt x="1702" y="7739"/>
                  <a:pt x="2069" y="7806"/>
                  <a:pt x="2469" y="7940"/>
                </a:cubicBezTo>
                <a:cubicBezTo>
                  <a:pt x="2536" y="8573"/>
                  <a:pt x="2702" y="8974"/>
                  <a:pt x="3069" y="9307"/>
                </a:cubicBezTo>
                <a:cubicBezTo>
                  <a:pt x="3453" y="9630"/>
                  <a:pt x="3947" y="9807"/>
                  <a:pt x="4462" y="9807"/>
                </a:cubicBezTo>
                <a:cubicBezTo>
                  <a:pt x="4798" y="9807"/>
                  <a:pt x="5142" y="9732"/>
                  <a:pt x="5471" y="9574"/>
                </a:cubicBezTo>
                <a:cubicBezTo>
                  <a:pt x="5838" y="9341"/>
                  <a:pt x="6171" y="9107"/>
                  <a:pt x="6538" y="8874"/>
                </a:cubicBezTo>
                <a:cubicBezTo>
                  <a:pt x="6705" y="9074"/>
                  <a:pt x="6805" y="9307"/>
                  <a:pt x="6972" y="9474"/>
                </a:cubicBezTo>
                <a:cubicBezTo>
                  <a:pt x="7341" y="9913"/>
                  <a:pt x="7802" y="10130"/>
                  <a:pt x="8273" y="10130"/>
                </a:cubicBezTo>
                <a:cubicBezTo>
                  <a:pt x="8697" y="10130"/>
                  <a:pt x="9128" y="9955"/>
                  <a:pt x="9507" y="9607"/>
                </a:cubicBezTo>
                <a:cubicBezTo>
                  <a:pt x="10141" y="9007"/>
                  <a:pt x="10374" y="8273"/>
                  <a:pt x="10341" y="7439"/>
                </a:cubicBezTo>
                <a:cubicBezTo>
                  <a:pt x="10341" y="6772"/>
                  <a:pt x="10074" y="6172"/>
                  <a:pt x="9641" y="5671"/>
                </a:cubicBezTo>
                <a:cubicBezTo>
                  <a:pt x="9707" y="5638"/>
                  <a:pt x="9807" y="5571"/>
                  <a:pt x="9841" y="5504"/>
                </a:cubicBezTo>
                <a:cubicBezTo>
                  <a:pt x="10508" y="4904"/>
                  <a:pt x="10808" y="4103"/>
                  <a:pt x="10575" y="3169"/>
                </a:cubicBezTo>
                <a:cubicBezTo>
                  <a:pt x="10298" y="1857"/>
                  <a:pt x="9164" y="1069"/>
                  <a:pt x="7938" y="1069"/>
                </a:cubicBezTo>
                <a:cubicBezTo>
                  <a:pt x="7389" y="1069"/>
                  <a:pt x="6821" y="1227"/>
                  <a:pt x="6305" y="1568"/>
                </a:cubicBezTo>
                <a:cubicBezTo>
                  <a:pt x="6238" y="1602"/>
                  <a:pt x="6171" y="1635"/>
                  <a:pt x="6171" y="1635"/>
                </a:cubicBezTo>
                <a:cubicBezTo>
                  <a:pt x="5805" y="1268"/>
                  <a:pt x="5504" y="801"/>
                  <a:pt x="5137" y="501"/>
                </a:cubicBezTo>
                <a:cubicBezTo>
                  <a:pt x="4705" y="159"/>
                  <a:pt x="4241" y="0"/>
                  <a:pt x="38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4"/>
          <p:cNvSpPr/>
          <p:nvPr/>
        </p:nvSpPr>
        <p:spPr>
          <a:xfrm>
            <a:off x="8364913" y="2751562"/>
            <a:ext cx="263635" cy="315523"/>
          </a:xfrm>
          <a:custGeom>
            <a:avLst/>
            <a:gdLst/>
            <a:ahLst/>
            <a:cxnLst/>
            <a:rect l="l" t="t" r="r" b="b"/>
            <a:pathLst>
              <a:path w="2837" h="3395" extrusionOk="0">
                <a:moveTo>
                  <a:pt x="1656" y="0"/>
                </a:moveTo>
                <a:cubicBezTo>
                  <a:pt x="1602" y="0"/>
                  <a:pt x="1552" y="42"/>
                  <a:pt x="1502" y="125"/>
                </a:cubicBezTo>
                <a:cubicBezTo>
                  <a:pt x="1469" y="292"/>
                  <a:pt x="1369" y="392"/>
                  <a:pt x="1335" y="559"/>
                </a:cubicBezTo>
                <a:cubicBezTo>
                  <a:pt x="1202" y="992"/>
                  <a:pt x="968" y="1193"/>
                  <a:pt x="535" y="1226"/>
                </a:cubicBezTo>
                <a:cubicBezTo>
                  <a:pt x="368" y="1226"/>
                  <a:pt x="201" y="1326"/>
                  <a:pt x="1" y="1359"/>
                </a:cubicBezTo>
                <a:cubicBezTo>
                  <a:pt x="335" y="1693"/>
                  <a:pt x="701" y="1893"/>
                  <a:pt x="968" y="2227"/>
                </a:cubicBezTo>
                <a:cubicBezTo>
                  <a:pt x="1168" y="2560"/>
                  <a:pt x="1168" y="2994"/>
                  <a:pt x="1302" y="3394"/>
                </a:cubicBezTo>
                <a:cubicBezTo>
                  <a:pt x="1469" y="3127"/>
                  <a:pt x="1602" y="2794"/>
                  <a:pt x="1836" y="2560"/>
                </a:cubicBezTo>
                <a:cubicBezTo>
                  <a:pt x="2102" y="2360"/>
                  <a:pt x="2503" y="2360"/>
                  <a:pt x="2836" y="2227"/>
                </a:cubicBezTo>
                <a:lnTo>
                  <a:pt x="2670" y="2060"/>
                </a:lnTo>
                <a:cubicBezTo>
                  <a:pt x="2102" y="1726"/>
                  <a:pt x="1936" y="1193"/>
                  <a:pt x="1969" y="525"/>
                </a:cubicBezTo>
                <a:cubicBezTo>
                  <a:pt x="1969" y="392"/>
                  <a:pt x="1936" y="225"/>
                  <a:pt x="1836" y="125"/>
                </a:cubicBezTo>
                <a:cubicBezTo>
                  <a:pt x="1769" y="42"/>
                  <a:pt x="1711" y="0"/>
                  <a:pt x="165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4"/>
          <p:cNvSpPr/>
          <p:nvPr/>
        </p:nvSpPr>
        <p:spPr>
          <a:xfrm>
            <a:off x="405325" y="3059008"/>
            <a:ext cx="307903" cy="348882"/>
          </a:xfrm>
          <a:custGeom>
            <a:avLst/>
            <a:gdLst/>
            <a:ahLst/>
            <a:cxnLst/>
            <a:rect l="l" t="t" r="r" b="b"/>
            <a:pathLst>
              <a:path w="2736" h="3100" extrusionOk="0">
                <a:moveTo>
                  <a:pt x="1502" y="731"/>
                </a:moveTo>
                <a:cubicBezTo>
                  <a:pt x="1502" y="1164"/>
                  <a:pt x="1602" y="1531"/>
                  <a:pt x="1935" y="1831"/>
                </a:cubicBezTo>
                <a:cubicBezTo>
                  <a:pt x="1735" y="1932"/>
                  <a:pt x="1568" y="2032"/>
                  <a:pt x="1335" y="2098"/>
                </a:cubicBezTo>
                <a:cubicBezTo>
                  <a:pt x="1168" y="1898"/>
                  <a:pt x="1001" y="1665"/>
                  <a:pt x="801" y="1398"/>
                </a:cubicBezTo>
                <a:cubicBezTo>
                  <a:pt x="1168" y="1364"/>
                  <a:pt x="1401" y="1098"/>
                  <a:pt x="1502" y="731"/>
                </a:cubicBezTo>
                <a:close/>
                <a:moveTo>
                  <a:pt x="1544" y="1"/>
                </a:moveTo>
                <a:cubicBezTo>
                  <a:pt x="1433" y="1"/>
                  <a:pt x="1321" y="76"/>
                  <a:pt x="1235" y="230"/>
                </a:cubicBezTo>
                <a:cubicBezTo>
                  <a:pt x="1135" y="364"/>
                  <a:pt x="1101" y="497"/>
                  <a:pt x="1068" y="597"/>
                </a:cubicBezTo>
                <a:cubicBezTo>
                  <a:pt x="968" y="864"/>
                  <a:pt x="834" y="931"/>
                  <a:pt x="601" y="998"/>
                </a:cubicBezTo>
                <a:cubicBezTo>
                  <a:pt x="401" y="1031"/>
                  <a:pt x="101" y="1031"/>
                  <a:pt x="67" y="1331"/>
                </a:cubicBezTo>
                <a:cubicBezTo>
                  <a:pt x="0" y="1565"/>
                  <a:pt x="267" y="1665"/>
                  <a:pt x="434" y="1765"/>
                </a:cubicBezTo>
                <a:cubicBezTo>
                  <a:pt x="434" y="1831"/>
                  <a:pt x="467" y="1831"/>
                  <a:pt x="467" y="1831"/>
                </a:cubicBezTo>
                <a:cubicBezTo>
                  <a:pt x="768" y="1998"/>
                  <a:pt x="934" y="2232"/>
                  <a:pt x="934" y="2565"/>
                </a:cubicBezTo>
                <a:cubicBezTo>
                  <a:pt x="934" y="2699"/>
                  <a:pt x="934" y="2765"/>
                  <a:pt x="968" y="2866"/>
                </a:cubicBezTo>
                <a:cubicBezTo>
                  <a:pt x="1001" y="2932"/>
                  <a:pt x="1101" y="3099"/>
                  <a:pt x="1168" y="3099"/>
                </a:cubicBezTo>
                <a:cubicBezTo>
                  <a:pt x="1268" y="3099"/>
                  <a:pt x="1401" y="3032"/>
                  <a:pt x="1468" y="2932"/>
                </a:cubicBezTo>
                <a:cubicBezTo>
                  <a:pt x="1568" y="2866"/>
                  <a:pt x="1602" y="2765"/>
                  <a:pt x="1635" y="2665"/>
                </a:cubicBezTo>
                <a:cubicBezTo>
                  <a:pt x="1735" y="2399"/>
                  <a:pt x="1835" y="2265"/>
                  <a:pt x="2102" y="2265"/>
                </a:cubicBezTo>
                <a:cubicBezTo>
                  <a:pt x="2169" y="2265"/>
                  <a:pt x="2302" y="2265"/>
                  <a:pt x="2402" y="2232"/>
                </a:cubicBezTo>
                <a:cubicBezTo>
                  <a:pt x="2669" y="2165"/>
                  <a:pt x="2736" y="1932"/>
                  <a:pt x="2569" y="1731"/>
                </a:cubicBezTo>
                <a:cubicBezTo>
                  <a:pt x="2502" y="1698"/>
                  <a:pt x="2436" y="1665"/>
                  <a:pt x="2402" y="1598"/>
                </a:cubicBezTo>
                <a:cubicBezTo>
                  <a:pt x="2069" y="1398"/>
                  <a:pt x="1969" y="1098"/>
                  <a:pt x="2002" y="731"/>
                </a:cubicBezTo>
                <a:cubicBezTo>
                  <a:pt x="1969" y="564"/>
                  <a:pt x="1935" y="364"/>
                  <a:pt x="1835" y="197"/>
                </a:cubicBezTo>
                <a:cubicBezTo>
                  <a:pt x="1754" y="67"/>
                  <a:pt x="1650" y="1"/>
                  <a:pt x="154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4"/>
          <p:cNvSpPr/>
          <p:nvPr/>
        </p:nvSpPr>
        <p:spPr>
          <a:xfrm>
            <a:off x="5856463" y="1383362"/>
            <a:ext cx="263635" cy="315523"/>
          </a:xfrm>
          <a:custGeom>
            <a:avLst/>
            <a:gdLst/>
            <a:ahLst/>
            <a:cxnLst/>
            <a:rect l="l" t="t" r="r" b="b"/>
            <a:pathLst>
              <a:path w="2837" h="3395" extrusionOk="0">
                <a:moveTo>
                  <a:pt x="1656" y="0"/>
                </a:moveTo>
                <a:cubicBezTo>
                  <a:pt x="1602" y="0"/>
                  <a:pt x="1552" y="42"/>
                  <a:pt x="1502" y="125"/>
                </a:cubicBezTo>
                <a:cubicBezTo>
                  <a:pt x="1469" y="292"/>
                  <a:pt x="1369" y="392"/>
                  <a:pt x="1335" y="559"/>
                </a:cubicBezTo>
                <a:cubicBezTo>
                  <a:pt x="1202" y="992"/>
                  <a:pt x="968" y="1193"/>
                  <a:pt x="535" y="1226"/>
                </a:cubicBezTo>
                <a:cubicBezTo>
                  <a:pt x="368" y="1226"/>
                  <a:pt x="201" y="1326"/>
                  <a:pt x="1" y="1359"/>
                </a:cubicBezTo>
                <a:cubicBezTo>
                  <a:pt x="335" y="1693"/>
                  <a:pt x="701" y="1893"/>
                  <a:pt x="968" y="2227"/>
                </a:cubicBezTo>
                <a:cubicBezTo>
                  <a:pt x="1168" y="2560"/>
                  <a:pt x="1168" y="2994"/>
                  <a:pt x="1302" y="3394"/>
                </a:cubicBezTo>
                <a:cubicBezTo>
                  <a:pt x="1469" y="3127"/>
                  <a:pt x="1602" y="2794"/>
                  <a:pt x="1836" y="2560"/>
                </a:cubicBezTo>
                <a:cubicBezTo>
                  <a:pt x="2102" y="2360"/>
                  <a:pt x="2503" y="2360"/>
                  <a:pt x="2836" y="2227"/>
                </a:cubicBezTo>
                <a:lnTo>
                  <a:pt x="2670" y="2060"/>
                </a:lnTo>
                <a:cubicBezTo>
                  <a:pt x="2102" y="1726"/>
                  <a:pt x="1936" y="1193"/>
                  <a:pt x="1969" y="525"/>
                </a:cubicBezTo>
                <a:cubicBezTo>
                  <a:pt x="1969" y="392"/>
                  <a:pt x="1936" y="225"/>
                  <a:pt x="1836" y="125"/>
                </a:cubicBezTo>
                <a:cubicBezTo>
                  <a:pt x="1769" y="42"/>
                  <a:pt x="1711" y="0"/>
                  <a:pt x="16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4"/>
          <p:cNvSpPr/>
          <p:nvPr/>
        </p:nvSpPr>
        <p:spPr>
          <a:xfrm>
            <a:off x="8544586" y="4800903"/>
            <a:ext cx="865689" cy="375794"/>
          </a:xfrm>
          <a:custGeom>
            <a:avLst/>
            <a:gdLst/>
            <a:ahLst/>
            <a:cxnLst/>
            <a:rect l="l" t="t" r="r" b="b"/>
            <a:pathLst>
              <a:path w="10675" h="4634" extrusionOk="0">
                <a:moveTo>
                  <a:pt x="8976" y="1"/>
                </a:moveTo>
                <a:cubicBezTo>
                  <a:pt x="8837" y="1"/>
                  <a:pt x="8692" y="22"/>
                  <a:pt x="8540" y="64"/>
                </a:cubicBezTo>
                <a:cubicBezTo>
                  <a:pt x="7839" y="264"/>
                  <a:pt x="7239" y="598"/>
                  <a:pt x="6905" y="1365"/>
                </a:cubicBezTo>
                <a:cubicBezTo>
                  <a:pt x="6460" y="994"/>
                  <a:pt x="5978" y="788"/>
                  <a:pt x="5459" y="788"/>
                </a:cubicBezTo>
                <a:cubicBezTo>
                  <a:pt x="5279" y="788"/>
                  <a:pt x="5093" y="813"/>
                  <a:pt x="4904" y="865"/>
                </a:cubicBezTo>
                <a:cubicBezTo>
                  <a:pt x="4170" y="1098"/>
                  <a:pt x="3736" y="1698"/>
                  <a:pt x="3503" y="2466"/>
                </a:cubicBezTo>
                <a:cubicBezTo>
                  <a:pt x="3403" y="2432"/>
                  <a:pt x="3369" y="2399"/>
                  <a:pt x="3336" y="2366"/>
                </a:cubicBezTo>
                <a:cubicBezTo>
                  <a:pt x="2922" y="1997"/>
                  <a:pt x="2440" y="1828"/>
                  <a:pt x="1974" y="1828"/>
                </a:cubicBezTo>
                <a:cubicBezTo>
                  <a:pt x="1090" y="1828"/>
                  <a:pt x="264" y="2440"/>
                  <a:pt x="67" y="3466"/>
                </a:cubicBezTo>
                <a:cubicBezTo>
                  <a:pt x="0" y="3800"/>
                  <a:pt x="134" y="4200"/>
                  <a:pt x="167" y="4534"/>
                </a:cubicBezTo>
                <a:cubicBezTo>
                  <a:pt x="167" y="4567"/>
                  <a:pt x="334" y="4634"/>
                  <a:pt x="401" y="4634"/>
                </a:cubicBezTo>
                <a:cubicBezTo>
                  <a:pt x="467" y="4634"/>
                  <a:pt x="534" y="4467"/>
                  <a:pt x="534" y="4400"/>
                </a:cubicBezTo>
                <a:cubicBezTo>
                  <a:pt x="534" y="4267"/>
                  <a:pt x="467" y="4200"/>
                  <a:pt x="467" y="4067"/>
                </a:cubicBezTo>
                <a:cubicBezTo>
                  <a:pt x="258" y="3138"/>
                  <a:pt x="1043" y="2264"/>
                  <a:pt x="1978" y="2264"/>
                </a:cubicBezTo>
                <a:cubicBezTo>
                  <a:pt x="2085" y="2264"/>
                  <a:pt x="2193" y="2275"/>
                  <a:pt x="2302" y="2299"/>
                </a:cubicBezTo>
                <a:cubicBezTo>
                  <a:pt x="2802" y="2432"/>
                  <a:pt x="3169" y="2733"/>
                  <a:pt x="3403" y="3233"/>
                </a:cubicBezTo>
                <a:cubicBezTo>
                  <a:pt x="3470" y="3300"/>
                  <a:pt x="3570" y="3433"/>
                  <a:pt x="3670" y="3433"/>
                </a:cubicBezTo>
                <a:cubicBezTo>
                  <a:pt x="3836" y="3433"/>
                  <a:pt x="3836" y="3266"/>
                  <a:pt x="3836" y="3099"/>
                </a:cubicBezTo>
                <a:lnTo>
                  <a:pt x="3836" y="2966"/>
                </a:lnTo>
                <a:cubicBezTo>
                  <a:pt x="3870" y="2199"/>
                  <a:pt x="4404" y="1398"/>
                  <a:pt x="5171" y="1231"/>
                </a:cubicBezTo>
                <a:cubicBezTo>
                  <a:pt x="5288" y="1205"/>
                  <a:pt x="5406" y="1192"/>
                  <a:pt x="5523" y="1192"/>
                </a:cubicBezTo>
                <a:cubicBezTo>
                  <a:pt x="6139" y="1192"/>
                  <a:pt x="6730" y="1554"/>
                  <a:pt x="7039" y="2199"/>
                </a:cubicBezTo>
                <a:cubicBezTo>
                  <a:pt x="7120" y="2280"/>
                  <a:pt x="7179" y="2384"/>
                  <a:pt x="7288" y="2384"/>
                </a:cubicBezTo>
                <a:cubicBezTo>
                  <a:pt x="7313" y="2384"/>
                  <a:pt x="7341" y="2378"/>
                  <a:pt x="7372" y="2366"/>
                </a:cubicBezTo>
                <a:cubicBezTo>
                  <a:pt x="7539" y="2299"/>
                  <a:pt x="7539" y="2132"/>
                  <a:pt x="7472" y="2032"/>
                </a:cubicBezTo>
                <a:cubicBezTo>
                  <a:pt x="7306" y="1698"/>
                  <a:pt x="7372" y="1398"/>
                  <a:pt x="7572" y="1131"/>
                </a:cubicBezTo>
                <a:cubicBezTo>
                  <a:pt x="7873" y="798"/>
                  <a:pt x="8240" y="598"/>
                  <a:pt x="8707" y="464"/>
                </a:cubicBezTo>
                <a:cubicBezTo>
                  <a:pt x="8768" y="453"/>
                  <a:pt x="8830" y="448"/>
                  <a:pt x="8892" y="448"/>
                </a:cubicBezTo>
                <a:cubicBezTo>
                  <a:pt x="9202" y="448"/>
                  <a:pt x="9513" y="587"/>
                  <a:pt x="9707" y="865"/>
                </a:cubicBezTo>
                <a:cubicBezTo>
                  <a:pt x="9874" y="1098"/>
                  <a:pt x="10041" y="1398"/>
                  <a:pt x="10208" y="1632"/>
                </a:cubicBezTo>
                <a:cubicBezTo>
                  <a:pt x="10308" y="1732"/>
                  <a:pt x="10408" y="1765"/>
                  <a:pt x="10508" y="1765"/>
                </a:cubicBezTo>
                <a:cubicBezTo>
                  <a:pt x="10675" y="1732"/>
                  <a:pt x="10675" y="1565"/>
                  <a:pt x="10575" y="1432"/>
                </a:cubicBezTo>
                <a:cubicBezTo>
                  <a:pt x="10408" y="1098"/>
                  <a:pt x="10241" y="798"/>
                  <a:pt x="10008" y="531"/>
                </a:cubicBezTo>
                <a:cubicBezTo>
                  <a:pt x="9734" y="182"/>
                  <a:pt x="9385" y="1"/>
                  <a:pt x="897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6" name="Google Shape;356;p34"/>
          <p:cNvGrpSpPr/>
          <p:nvPr/>
        </p:nvGrpSpPr>
        <p:grpSpPr>
          <a:xfrm rot="1901810">
            <a:off x="-40" y="1624733"/>
            <a:ext cx="404356" cy="653694"/>
            <a:chOff x="2062075" y="2308625"/>
            <a:chExt cx="404375" cy="653725"/>
          </a:xfrm>
        </p:grpSpPr>
        <p:sp>
          <p:nvSpPr>
            <p:cNvPr id="357" name="Google Shape;357;p34"/>
            <p:cNvSpPr/>
            <p:nvPr/>
          </p:nvSpPr>
          <p:spPr>
            <a:xfrm>
              <a:off x="2174200" y="2308625"/>
              <a:ext cx="292250" cy="347275"/>
            </a:xfrm>
            <a:custGeom>
              <a:avLst/>
              <a:gdLst/>
              <a:ahLst/>
              <a:cxnLst/>
              <a:rect l="l" t="t" r="r" b="b"/>
              <a:pathLst>
                <a:path w="11690" h="13891" extrusionOk="0">
                  <a:moveTo>
                    <a:pt x="9381" y="937"/>
                  </a:moveTo>
                  <a:cubicBezTo>
                    <a:pt x="9239" y="2860"/>
                    <a:pt x="10474" y="4485"/>
                    <a:pt x="10455" y="6419"/>
                  </a:cubicBezTo>
                  <a:cubicBezTo>
                    <a:pt x="10455" y="7696"/>
                    <a:pt x="9535" y="9097"/>
                    <a:pt x="8949" y="10185"/>
                  </a:cubicBezTo>
                  <a:cubicBezTo>
                    <a:pt x="8447" y="11117"/>
                    <a:pt x="7930" y="12049"/>
                    <a:pt x="7529" y="13020"/>
                  </a:cubicBezTo>
                  <a:lnTo>
                    <a:pt x="7529" y="13020"/>
                  </a:lnTo>
                  <a:cubicBezTo>
                    <a:pt x="5210" y="12078"/>
                    <a:pt x="2489" y="11198"/>
                    <a:pt x="750" y="9334"/>
                  </a:cubicBezTo>
                  <a:lnTo>
                    <a:pt x="750" y="9334"/>
                  </a:lnTo>
                  <a:cubicBezTo>
                    <a:pt x="1691" y="7302"/>
                    <a:pt x="2211" y="4691"/>
                    <a:pt x="4032" y="3239"/>
                  </a:cubicBezTo>
                  <a:cubicBezTo>
                    <a:pt x="5556" y="2016"/>
                    <a:pt x="7688" y="1893"/>
                    <a:pt x="9381" y="937"/>
                  </a:cubicBezTo>
                  <a:close/>
                  <a:moveTo>
                    <a:pt x="9890" y="1"/>
                  </a:moveTo>
                  <a:cubicBezTo>
                    <a:pt x="9813" y="1"/>
                    <a:pt x="9725" y="27"/>
                    <a:pt x="9639" y="79"/>
                  </a:cubicBezTo>
                  <a:cubicBezTo>
                    <a:pt x="7693" y="1523"/>
                    <a:pt x="4994" y="1481"/>
                    <a:pt x="3195" y="3197"/>
                  </a:cubicBezTo>
                  <a:cubicBezTo>
                    <a:pt x="1542" y="4766"/>
                    <a:pt x="1019" y="7361"/>
                    <a:pt x="77" y="9328"/>
                  </a:cubicBezTo>
                  <a:cubicBezTo>
                    <a:pt x="1" y="9487"/>
                    <a:pt x="30" y="9606"/>
                    <a:pt x="109" y="9672"/>
                  </a:cubicBezTo>
                  <a:lnTo>
                    <a:pt x="109" y="9672"/>
                  </a:lnTo>
                  <a:cubicBezTo>
                    <a:pt x="97" y="9761"/>
                    <a:pt x="116" y="9848"/>
                    <a:pt x="182" y="9913"/>
                  </a:cubicBezTo>
                  <a:cubicBezTo>
                    <a:pt x="2023" y="11943"/>
                    <a:pt x="5015" y="12822"/>
                    <a:pt x="7484" y="13868"/>
                  </a:cubicBezTo>
                  <a:cubicBezTo>
                    <a:pt x="7518" y="13883"/>
                    <a:pt x="7551" y="13890"/>
                    <a:pt x="7583" y="13890"/>
                  </a:cubicBezTo>
                  <a:cubicBezTo>
                    <a:pt x="7773" y="13890"/>
                    <a:pt x="7936" y="13658"/>
                    <a:pt x="8007" y="13533"/>
                  </a:cubicBezTo>
                  <a:cubicBezTo>
                    <a:pt x="8844" y="11273"/>
                    <a:pt x="10330" y="9349"/>
                    <a:pt x="10999" y="7026"/>
                  </a:cubicBezTo>
                  <a:cubicBezTo>
                    <a:pt x="11690" y="4703"/>
                    <a:pt x="9618" y="2674"/>
                    <a:pt x="10120" y="351"/>
                  </a:cubicBezTo>
                  <a:cubicBezTo>
                    <a:pt x="10178" y="122"/>
                    <a:pt x="10058" y="1"/>
                    <a:pt x="9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2312825" y="2427650"/>
              <a:ext cx="69725" cy="69375"/>
            </a:xfrm>
            <a:custGeom>
              <a:avLst/>
              <a:gdLst/>
              <a:ahLst/>
              <a:cxnLst/>
              <a:rect l="l" t="t" r="r" b="b"/>
              <a:pathLst>
                <a:path w="2789" h="2775" extrusionOk="0">
                  <a:moveTo>
                    <a:pt x="835" y="490"/>
                  </a:moveTo>
                  <a:cubicBezTo>
                    <a:pt x="912" y="490"/>
                    <a:pt x="993" y="511"/>
                    <a:pt x="1073" y="556"/>
                  </a:cubicBezTo>
                  <a:lnTo>
                    <a:pt x="1073" y="556"/>
                  </a:lnTo>
                  <a:cubicBezTo>
                    <a:pt x="891" y="728"/>
                    <a:pt x="741" y="919"/>
                    <a:pt x="652" y="1148"/>
                  </a:cubicBezTo>
                  <a:lnTo>
                    <a:pt x="652" y="1148"/>
                  </a:lnTo>
                  <a:cubicBezTo>
                    <a:pt x="632" y="1076"/>
                    <a:pt x="624" y="1000"/>
                    <a:pt x="625" y="925"/>
                  </a:cubicBezTo>
                  <a:lnTo>
                    <a:pt x="625" y="925"/>
                  </a:lnTo>
                  <a:cubicBezTo>
                    <a:pt x="677" y="846"/>
                    <a:pt x="739" y="775"/>
                    <a:pt x="809" y="717"/>
                  </a:cubicBezTo>
                  <a:cubicBezTo>
                    <a:pt x="855" y="653"/>
                    <a:pt x="861" y="561"/>
                    <a:pt x="835" y="490"/>
                  </a:cubicBezTo>
                  <a:close/>
                  <a:moveTo>
                    <a:pt x="1235" y="1580"/>
                  </a:moveTo>
                  <a:cubicBezTo>
                    <a:pt x="1232" y="1625"/>
                    <a:pt x="1226" y="1667"/>
                    <a:pt x="1215" y="1704"/>
                  </a:cubicBezTo>
                  <a:lnTo>
                    <a:pt x="1215" y="1704"/>
                  </a:lnTo>
                  <a:cubicBezTo>
                    <a:pt x="1197" y="1699"/>
                    <a:pt x="1180" y="1693"/>
                    <a:pt x="1163" y="1686"/>
                  </a:cubicBezTo>
                  <a:lnTo>
                    <a:pt x="1163" y="1686"/>
                  </a:lnTo>
                  <a:cubicBezTo>
                    <a:pt x="1187" y="1651"/>
                    <a:pt x="1211" y="1616"/>
                    <a:pt x="1235" y="1580"/>
                  </a:cubicBezTo>
                  <a:close/>
                  <a:moveTo>
                    <a:pt x="1485" y="1757"/>
                  </a:moveTo>
                  <a:lnTo>
                    <a:pt x="1485" y="1757"/>
                  </a:lnTo>
                  <a:cubicBezTo>
                    <a:pt x="1483" y="1763"/>
                    <a:pt x="1481" y="1768"/>
                    <a:pt x="1479" y="1774"/>
                  </a:cubicBezTo>
                  <a:lnTo>
                    <a:pt x="1479" y="1774"/>
                  </a:lnTo>
                  <a:cubicBezTo>
                    <a:pt x="1460" y="1804"/>
                    <a:pt x="1440" y="1833"/>
                    <a:pt x="1419" y="1861"/>
                  </a:cubicBezTo>
                  <a:lnTo>
                    <a:pt x="1419" y="1861"/>
                  </a:lnTo>
                  <a:cubicBezTo>
                    <a:pt x="1426" y="1846"/>
                    <a:pt x="1432" y="1831"/>
                    <a:pt x="1438" y="1815"/>
                  </a:cubicBezTo>
                  <a:lnTo>
                    <a:pt x="1438" y="1815"/>
                  </a:lnTo>
                  <a:cubicBezTo>
                    <a:pt x="1455" y="1796"/>
                    <a:pt x="1471" y="1776"/>
                    <a:pt x="1485" y="1757"/>
                  </a:cubicBezTo>
                  <a:close/>
                  <a:moveTo>
                    <a:pt x="610" y="2121"/>
                  </a:moveTo>
                  <a:lnTo>
                    <a:pt x="610" y="2121"/>
                  </a:lnTo>
                  <a:cubicBezTo>
                    <a:pt x="673" y="2148"/>
                    <a:pt x="739" y="2169"/>
                    <a:pt x="809" y="2181"/>
                  </a:cubicBezTo>
                  <a:cubicBezTo>
                    <a:pt x="832" y="2185"/>
                    <a:pt x="855" y="2188"/>
                    <a:pt x="876" y="2189"/>
                  </a:cubicBezTo>
                  <a:lnTo>
                    <a:pt x="876" y="2189"/>
                  </a:lnTo>
                  <a:cubicBezTo>
                    <a:pt x="954" y="2272"/>
                    <a:pt x="1039" y="2346"/>
                    <a:pt x="1123" y="2411"/>
                  </a:cubicBezTo>
                  <a:cubicBezTo>
                    <a:pt x="1127" y="2417"/>
                    <a:pt x="1132" y="2423"/>
                    <a:pt x="1137" y="2427"/>
                  </a:cubicBezTo>
                  <a:lnTo>
                    <a:pt x="1137" y="2427"/>
                  </a:lnTo>
                  <a:cubicBezTo>
                    <a:pt x="1071" y="2416"/>
                    <a:pt x="1003" y="2397"/>
                    <a:pt x="935" y="2370"/>
                  </a:cubicBezTo>
                  <a:cubicBezTo>
                    <a:pt x="796" y="2313"/>
                    <a:pt x="689" y="2227"/>
                    <a:pt x="610" y="2121"/>
                  </a:cubicBezTo>
                  <a:close/>
                  <a:moveTo>
                    <a:pt x="1690" y="637"/>
                  </a:moveTo>
                  <a:cubicBezTo>
                    <a:pt x="1841" y="762"/>
                    <a:pt x="1965" y="908"/>
                    <a:pt x="2023" y="1031"/>
                  </a:cubicBezTo>
                  <a:cubicBezTo>
                    <a:pt x="2363" y="1658"/>
                    <a:pt x="1936" y="2439"/>
                    <a:pt x="1280" y="2439"/>
                  </a:cubicBezTo>
                  <a:cubicBezTo>
                    <a:pt x="1272" y="2439"/>
                    <a:pt x="1264" y="2439"/>
                    <a:pt x="1256" y="2439"/>
                  </a:cubicBezTo>
                  <a:lnTo>
                    <a:pt x="1256" y="2439"/>
                  </a:lnTo>
                  <a:cubicBezTo>
                    <a:pt x="1284" y="2429"/>
                    <a:pt x="1311" y="2412"/>
                    <a:pt x="1332" y="2391"/>
                  </a:cubicBezTo>
                  <a:cubicBezTo>
                    <a:pt x="1532" y="2199"/>
                    <a:pt x="1681" y="1961"/>
                    <a:pt x="1764" y="1707"/>
                  </a:cubicBezTo>
                  <a:lnTo>
                    <a:pt x="1764" y="1707"/>
                  </a:lnTo>
                  <a:cubicBezTo>
                    <a:pt x="1824" y="1590"/>
                    <a:pt x="1872" y="1469"/>
                    <a:pt x="1897" y="1344"/>
                  </a:cubicBezTo>
                  <a:cubicBezTo>
                    <a:pt x="1930" y="1170"/>
                    <a:pt x="1866" y="996"/>
                    <a:pt x="1771" y="831"/>
                  </a:cubicBezTo>
                  <a:lnTo>
                    <a:pt x="1771" y="831"/>
                  </a:lnTo>
                  <a:cubicBezTo>
                    <a:pt x="1750" y="765"/>
                    <a:pt x="1723" y="700"/>
                    <a:pt x="1690" y="637"/>
                  </a:cubicBezTo>
                  <a:close/>
                  <a:moveTo>
                    <a:pt x="1172" y="1"/>
                  </a:moveTo>
                  <a:cubicBezTo>
                    <a:pt x="1016" y="1"/>
                    <a:pt x="865" y="35"/>
                    <a:pt x="730" y="102"/>
                  </a:cubicBezTo>
                  <a:lnTo>
                    <a:pt x="730" y="102"/>
                  </a:lnTo>
                  <a:cubicBezTo>
                    <a:pt x="428" y="199"/>
                    <a:pt x="170" y="507"/>
                    <a:pt x="56" y="884"/>
                  </a:cubicBezTo>
                  <a:cubicBezTo>
                    <a:pt x="7" y="1038"/>
                    <a:pt x="1" y="1204"/>
                    <a:pt x="32" y="1365"/>
                  </a:cubicBezTo>
                  <a:lnTo>
                    <a:pt x="32" y="1365"/>
                  </a:lnTo>
                  <a:cubicBezTo>
                    <a:pt x="9" y="1493"/>
                    <a:pt x="3" y="1626"/>
                    <a:pt x="14" y="1763"/>
                  </a:cubicBezTo>
                  <a:cubicBezTo>
                    <a:pt x="77" y="2244"/>
                    <a:pt x="412" y="2704"/>
                    <a:pt x="914" y="2767"/>
                  </a:cubicBezTo>
                  <a:cubicBezTo>
                    <a:pt x="962" y="2772"/>
                    <a:pt x="1010" y="2774"/>
                    <a:pt x="1056" y="2774"/>
                  </a:cubicBezTo>
                  <a:cubicBezTo>
                    <a:pt x="2217" y="2774"/>
                    <a:pt x="2789" y="1309"/>
                    <a:pt x="2065" y="424"/>
                  </a:cubicBezTo>
                  <a:cubicBezTo>
                    <a:pt x="1807" y="135"/>
                    <a:pt x="1480" y="1"/>
                    <a:pt x="11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2270050" y="2487050"/>
              <a:ext cx="74375" cy="132250"/>
            </a:xfrm>
            <a:custGeom>
              <a:avLst/>
              <a:gdLst/>
              <a:ahLst/>
              <a:cxnLst/>
              <a:rect l="l" t="t" r="r" b="b"/>
              <a:pathLst>
                <a:path w="2975" h="5290" extrusionOk="0">
                  <a:moveTo>
                    <a:pt x="2716" y="1"/>
                  </a:moveTo>
                  <a:cubicBezTo>
                    <a:pt x="2535" y="1"/>
                    <a:pt x="2296" y="133"/>
                    <a:pt x="2227" y="328"/>
                  </a:cubicBezTo>
                  <a:cubicBezTo>
                    <a:pt x="1704" y="1919"/>
                    <a:pt x="867" y="3362"/>
                    <a:pt x="135" y="4848"/>
                  </a:cubicBezTo>
                  <a:cubicBezTo>
                    <a:pt x="0" y="5130"/>
                    <a:pt x="152" y="5290"/>
                    <a:pt x="344" y="5290"/>
                  </a:cubicBezTo>
                  <a:cubicBezTo>
                    <a:pt x="479" y="5290"/>
                    <a:pt x="634" y="5210"/>
                    <a:pt x="721" y="5036"/>
                  </a:cubicBezTo>
                  <a:cubicBezTo>
                    <a:pt x="1495" y="3488"/>
                    <a:pt x="2353" y="1981"/>
                    <a:pt x="2918" y="307"/>
                  </a:cubicBezTo>
                  <a:cubicBezTo>
                    <a:pt x="2974" y="90"/>
                    <a:pt x="2865" y="1"/>
                    <a:pt x="2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2111775" y="2531850"/>
              <a:ext cx="282500" cy="188900"/>
            </a:xfrm>
            <a:custGeom>
              <a:avLst/>
              <a:gdLst/>
              <a:ahLst/>
              <a:cxnLst/>
              <a:rect l="l" t="t" r="r" b="b"/>
              <a:pathLst>
                <a:path w="11300" h="7556" extrusionOk="0">
                  <a:moveTo>
                    <a:pt x="2383" y="1"/>
                  </a:moveTo>
                  <a:cubicBezTo>
                    <a:pt x="2377" y="1"/>
                    <a:pt x="2371" y="1"/>
                    <a:pt x="2365" y="1"/>
                  </a:cubicBezTo>
                  <a:cubicBezTo>
                    <a:pt x="1005" y="64"/>
                    <a:pt x="461" y="1236"/>
                    <a:pt x="63" y="2407"/>
                  </a:cubicBezTo>
                  <a:cubicBezTo>
                    <a:pt x="0" y="2575"/>
                    <a:pt x="63" y="2700"/>
                    <a:pt x="189" y="2742"/>
                  </a:cubicBezTo>
                  <a:cubicBezTo>
                    <a:pt x="3181" y="4269"/>
                    <a:pt x="5922" y="6194"/>
                    <a:pt x="8977" y="7534"/>
                  </a:cubicBezTo>
                  <a:cubicBezTo>
                    <a:pt x="9003" y="7549"/>
                    <a:pt x="9033" y="7556"/>
                    <a:pt x="9064" y="7556"/>
                  </a:cubicBezTo>
                  <a:cubicBezTo>
                    <a:pt x="9158" y="7556"/>
                    <a:pt x="9264" y="7497"/>
                    <a:pt x="9311" y="7450"/>
                  </a:cubicBezTo>
                  <a:cubicBezTo>
                    <a:pt x="10190" y="6780"/>
                    <a:pt x="10881" y="5964"/>
                    <a:pt x="11278" y="4918"/>
                  </a:cubicBezTo>
                  <a:cubicBezTo>
                    <a:pt x="11299" y="4813"/>
                    <a:pt x="11299" y="4688"/>
                    <a:pt x="11236" y="4604"/>
                  </a:cubicBezTo>
                  <a:cubicBezTo>
                    <a:pt x="10923" y="4311"/>
                    <a:pt x="10546" y="4207"/>
                    <a:pt x="10148" y="4060"/>
                  </a:cubicBezTo>
                  <a:cubicBezTo>
                    <a:pt x="10120" y="4050"/>
                    <a:pt x="10091" y="4045"/>
                    <a:pt x="10062" y="4045"/>
                  </a:cubicBezTo>
                  <a:cubicBezTo>
                    <a:pt x="9745" y="4045"/>
                    <a:pt x="9408" y="4618"/>
                    <a:pt x="9772" y="4772"/>
                  </a:cubicBezTo>
                  <a:cubicBezTo>
                    <a:pt x="10044" y="4876"/>
                    <a:pt x="10713" y="4918"/>
                    <a:pt x="10420" y="5504"/>
                  </a:cubicBezTo>
                  <a:cubicBezTo>
                    <a:pt x="10234" y="5876"/>
                    <a:pt x="9701" y="6695"/>
                    <a:pt x="9173" y="6695"/>
                  </a:cubicBezTo>
                  <a:cubicBezTo>
                    <a:pt x="9107" y="6695"/>
                    <a:pt x="9042" y="6683"/>
                    <a:pt x="8977" y="6655"/>
                  </a:cubicBezTo>
                  <a:cubicBezTo>
                    <a:pt x="7889" y="6174"/>
                    <a:pt x="6863" y="5567"/>
                    <a:pt x="5817" y="5002"/>
                  </a:cubicBezTo>
                  <a:cubicBezTo>
                    <a:pt x="4146" y="4035"/>
                    <a:pt x="2513" y="3030"/>
                    <a:pt x="808" y="2154"/>
                  </a:cubicBezTo>
                  <a:lnTo>
                    <a:pt x="808" y="2154"/>
                  </a:lnTo>
                  <a:cubicBezTo>
                    <a:pt x="1013" y="1526"/>
                    <a:pt x="1321" y="750"/>
                    <a:pt x="2156" y="712"/>
                  </a:cubicBezTo>
                  <a:cubicBezTo>
                    <a:pt x="2486" y="712"/>
                    <a:pt x="2795" y="1"/>
                    <a:pt x="2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2062075" y="2610975"/>
              <a:ext cx="258950" cy="351375"/>
            </a:xfrm>
            <a:custGeom>
              <a:avLst/>
              <a:gdLst/>
              <a:ahLst/>
              <a:cxnLst/>
              <a:rect l="l" t="t" r="r" b="b"/>
              <a:pathLst>
                <a:path w="10358" h="14055" extrusionOk="0">
                  <a:moveTo>
                    <a:pt x="4299" y="0"/>
                  </a:moveTo>
                  <a:cubicBezTo>
                    <a:pt x="4122" y="0"/>
                    <a:pt x="3895" y="123"/>
                    <a:pt x="3830" y="309"/>
                  </a:cubicBezTo>
                  <a:cubicBezTo>
                    <a:pt x="2574" y="4159"/>
                    <a:pt x="775" y="7821"/>
                    <a:pt x="43" y="11817"/>
                  </a:cubicBezTo>
                  <a:cubicBezTo>
                    <a:pt x="1" y="11922"/>
                    <a:pt x="84" y="12027"/>
                    <a:pt x="189" y="12089"/>
                  </a:cubicBezTo>
                  <a:cubicBezTo>
                    <a:pt x="1361" y="12654"/>
                    <a:pt x="2595" y="13115"/>
                    <a:pt x="3600" y="13993"/>
                  </a:cubicBezTo>
                  <a:cubicBezTo>
                    <a:pt x="3643" y="14037"/>
                    <a:pt x="3695" y="14055"/>
                    <a:pt x="3750" y="14055"/>
                  </a:cubicBezTo>
                  <a:cubicBezTo>
                    <a:pt x="3905" y="14055"/>
                    <a:pt x="4082" y="13908"/>
                    <a:pt x="4144" y="13784"/>
                  </a:cubicBezTo>
                  <a:cubicBezTo>
                    <a:pt x="5441" y="11127"/>
                    <a:pt x="6382" y="8135"/>
                    <a:pt x="8119" y="5729"/>
                  </a:cubicBezTo>
                  <a:cubicBezTo>
                    <a:pt x="8328" y="5436"/>
                    <a:pt x="10358" y="3071"/>
                    <a:pt x="9270" y="2862"/>
                  </a:cubicBezTo>
                  <a:cubicBezTo>
                    <a:pt x="9254" y="2859"/>
                    <a:pt x="9237" y="2858"/>
                    <a:pt x="9221" y="2858"/>
                  </a:cubicBezTo>
                  <a:cubicBezTo>
                    <a:pt x="8859" y="2858"/>
                    <a:pt x="8492" y="3492"/>
                    <a:pt x="8872" y="3553"/>
                  </a:cubicBezTo>
                  <a:cubicBezTo>
                    <a:pt x="8872" y="3552"/>
                    <a:pt x="8871" y="3552"/>
                    <a:pt x="8871" y="3552"/>
                  </a:cubicBezTo>
                  <a:cubicBezTo>
                    <a:pt x="8713" y="3552"/>
                    <a:pt x="6968" y="6358"/>
                    <a:pt x="6759" y="6754"/>
                  </a:cubicBezTo>
                  <a:cubicBezTo>
                    <a:pt x="5633" y="8812"/>
                    <a:pt x="4795" y="11015"/>
                    <a:pt x="3794" y="13110"/>
                  </a:cubicBezTo>
                  <a:lnTo>
                    <a:pt x="3794" y="13110"/>
                  </a:lnTo>
                  <a:cubicBezTo>
                    <a:pt x="3158" y="12618"/>
                    <a:pt x="2439" y="12278"/>
                    <a:pt x="1675" y="11922"/>
                  </a:cubicBezTo>
                  <a:cubicBezTo>
                    <a:pt x="838" y="11524"/>
                    <a:pt x="754" y="11315"/>
                    <a:pt x="1005" y="10353"/>
                  </a:cubicBezTo>
                  <a:cubicBezTo>
                    <a:pt x="1172" y="9579"/>
                    <a:pt x="1424" y="8783"/>
                    <a:pt x="1675" y="8030"/>
                  </a:cubicBezTo>
                  <a:cubicBezTo>
                    <a:pt x="2512" y="5436"/>
                    <a:pt x="3641" y="2925"/>
                    <a:pt x="4499" y="351"/>
                  </a:cubicBezTo>
                  <a:cubicBezTo>
                    <a:pt x="4579" y="102"/>
                    <a:pt x="4459" y="0"/>
                    <a:pt x="42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4"/>
            <p:cNvSpPr/>
            <p:nvPr/>
          </p:nvSpPr>
          <p:spPr>
            <a:xfrm>
              <a:off x="2360600" y="2342275"/>
              <a:ext cx="73950" cy="287600"/>
            </a:xfrm>
            <a:custGeom>
              <a:avLst/>
              <a:gdLst/>
              <a:ahLst/>
              <a:cxnLst/>
              <a:rect l="l" t="t" r="r" b="b"/>
              <a:pathLst>
                <a:path w="2958" h="11504" extrusionOk="0">
                  <a:moveTo>
                    <a:pt x="1756" y="0"/>
                  </a:moveTo>
                  <a:cubicBezTo>
                    <a:pt x="1660" y="0"/>
                    <a:pt x="1552" y="89"/>
                    <a:pt x="1535" y="177"/>
                  </a:cubicBezTo>
                  <a:cubicBezTo>
                    <a:pt x="1137" y="1621"/>
                    <a:pt x="2246" y="3211"/>
                    <a:pt x="2476" y="4613"/>
                  </a:cubicBezTo>
                  <a:cubicBezTo>
                    <a:pt x="2853" y="7040"/>
                    <a:pt x="1032" y="9216"/>
                    <a:pt x="49" y="11267"/>
                  </a:cubicBezTo>
                  <a:cubicBezTo>
                    <a:pt x="1" y="11423"/>
                    <a:pt x="77" y="11504"/>
                    <a:pt x="171" y="11504"/>
                  </a:cubicBezTo>
                  <a:cubicBezTo>
                    <a:pt x="240" y="11504"/>
                    <a:pt x="318" y="11460"/>
                    <a:pt x="363" y="11371"/>
                  </a:cubicBezTo>
                  <a:cubicBezTo>
                    <a:pt x="1200" y="9655"/>
                    <a:pt x="2455" y="8003"/>
                    <a:pt x="2790" y="6098"/>
                  </a:cubicBezTo>
                  <a:cubicBezTo>
                    <a:pt x="2957" y="5136"/>
                    <a:pt x="2853" y="4215"/>
                    <a:pt x="2581" y="3274"/>
                  </a:cubicBezTo>
                  <a:cubicBezTo>
                    <a:pt x="2477" y="2902"/>
                    <a:pt x="1741" y="427"/>
                    <a:pt x="1864" y="427"/>
                  </a:cubicBezTo>
                  <a:cubicBezTo>
                    <a:pt x="1866" y="427"/>
                    <a:pt x="1868" y="427"/>
                    <a:pt x="1869" y="428"/>
                  </a:cubicBezTo>
                  <a:cubicBezTo>
                    <a:pt x="1880" y="431"/>
                    <a:pt x="1891" y="432"/>
                    <a:pt x="1903" y="432"/>
                  </a:cubicBezTo>
                  <a:cubicBezTo>
                    <a:pt x="2081" y="432"/>
                    <a:pt x="2255" y="132"/>
                    <a:pt x="2058" y="72"/>
                  </a:cubicBezTo>
                  <a:cubicBezTo>
                    <a:pt x="1974" y="52"/>
                    <a:pt x="1869" y="31"/>
                    <a:pt x="1807" y="10"/>
                  </a:cubicBezTo>
                  <a:cubicBezTo>
                    <a:pt x="1790" y="3"/>
                    <a:pt x="1773" y="0"/>
                    <a:pt x="1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4"/>
            <p:cNvSpPr/>
            <p:nvPr/>
          </p:nvSpPr>
          <p:spPr>
            <a:xfrm>
              <a:off x="2106550" y="2544850"/>
              <a:ext cx="268375" cy="151875"/>
            </a:xfrm>
            <a:custGeom>
              <a:avLst/>
              <a:gdLst/>
              <a:ahLst/>
              <a:cxnLst/>
              <a:rect l="l" t="t" r="r" b="b"/>
              <a:pathLst>
                <a:path w="10735" h="6075" extrusionOk="0">
                  <a:moveTo>
                    <a:pt x="2823" y="0"/>
                  </a:moveTo>
                  <a:cubicBezTo>
                    <a:pt x="2019" y="0"/>
                    <a:pt x="1101" y="319"/>
                    <a:pt x="628" y="1008"/>
                  </a:cubicBezTo>
                  <a:cubicBezTo>
                    <a:pt x="0" y="1950"/>
                    <a:pt x="1570" y="2578"/>
                    <a:pt x="2155" y="2808"/>
                  </a:cubicBezTo>
                  <a:cubicBezTo>
                    <a:pt x="4039" y="3582"/>
                    <a:pt x="5503" y="5005"/>
                    <a:pt x="7303" y="5863"/>
                  </a:cubicBezTo>
                  <a:cubicBezTo>
                    <a:pt x="7611" y="6007"/>
                    <a:pt x="7888" y="6075"/>
                    <a:pt x="8166" y="6075"/>
                  </a:cubicBezTo>
                  <a:cubicBezTo>
                    <a:pt x="8390" y="6075"/>
                    <a:pt x="8615" y="6030"/>
                    <a:pt x="8854" y="5944"/>
                  </a:cubicBezTo>
                  <a:lnTo>
                    <a:pt x="8854" y="5944"/>
                  </a:lnTo>
                  <a:cubicBezTo>
                    <a:pt x="9631" y="5839"/>
                    <a:pt x="10163" y="5385"/>
                    <a:pt x="10629" y="4733"/>
                  </a:cubicBezTo>
                  <a:cubicBezTo>
                    <a:pt x="10671" y="4649"/>
                    <a:pt x="10734" y="4524"/>
                    <a:pt x="10629" y="4482"/>
                  </a:cubicBezTo>
                  <a:cubicBezTo>
                    <a:pt x="10609" y="4482"/>
                    <a:pt x="10609" y="4440"/>
                    <a:pt x="10567" y="4440"/>
                  </a:cubicBezTo>
                  <a:cubicBezTo>
                    <a:pt x="10561" y="4437"/>
                    <a:pt x="10554" y="4436"/>
                    <a:pt x="10547" y="4436"/>
                  </a:cubicBezTo>
                  <a:cubicBezTo>
                    <a:pt x="10503" y="4436"/>
                    <a:pt x="10438" y="4485"/>
                    <a:pt x="10420" y="4503"/>
                  </a:cubicBezTo>
                  <a:cubicBezTo>
                    <a:pt x="9939" y="4837"/>
                    <a:pt x="9520" y="5235"/>
                    <a:pt x="9039" y="5549"/>
                  </a:cubicBezTo>
                  <a:cubicBezTo>
                    <a:pt x="9031" y="5554"/>
                    <a:pt x="9022" y="5559"/>
                    <a:pt x="9013" y="5564"/>
                  </a:cubicBezTo>
                  <a:lnTo>
                    <a:pt x="9013" y="5564"/>
                  </a:lnTo>
                  <a:cubicBezTo>
                    <a:pt x="8901" y="5582"/>
                    <a:pt x="8784" y="5591"/>
                    <a:pt x="8663" y="5591"/>
                  </a:cubicBezTo>
                  <a:cubicBezTo>
                    <a:pt x="8586" y="5591"/>
                    <a:pt x="8517" y="5653"/>
                    <a:pt x="8477" y="5726"/>
                  </a:cubicBezTo>
                  <a:lnTo>
                    <a:pt x="8477" y="5726"/>
                  </a:lnTo>
                  <a:cubicBezTo>
                    <a:pt x="8449" y="5728"/>
                    <a:pt x="8422" y="5729"/>
                    <a:pt x="8394" y="5729"/>
                  </a:cubicBezTo>
                  <a:cubicBezTo>
                    <a:pt x="7752" y="5729"/>
                    <a:pt x="7090" y="5286"/>
                    <a:pt x="6591" y="5005"/>
                  </a:cubicBezTo>
                  <a:cubicBezTo>
                    <a:pt x="5733" y="4482"/>
                    <a:pt x="4980" y="3812"/>
                    <a:pt x="4080" y="3331"/>
                  </a:cubicBezTo>
                  <a:cubicBezTo>
                    <a:pt x="3390" y="2913"/>
                    <a:pt x="2637" y="2599"/>
                    <a:pt x="1904" y="2285"/>
                  </a:cubicBezTo>
                  <a:cubicBezTo>
                    <a:pt x="1067" y="1929"/>
                    <a:pt x="754" y="946"/>
                    <a:pt x="1779" y="548"/>
                  </a:cubicBezTo>
                  <a:cubicBezTo>
                    <a:pt x="2044" y="449"/>
                    <a:pt x="2348" y="389"/>
                    <a:pt x="2629" y="389"/>
                  </a:cubicBezTo>
                  <a:cubicBezTo>
                    <a:pt x="2703" y="389"/>
                    <a:pt x="2776" y="393"/>
                    <a:pt x="2846" y="402"/>
                  </a:cubicBezTo>
                  <a:cubicBezTo>
                    <a:pt x="3034" y="402"/>
                    <a:pt x="3202" y="25"/>
                    <a:pt x="2971" y="4"/>
                  </a:cubicBezTo>
                  <a:cubicBezTo>
                    <a:pt x="2922" y="2"/>
                    <a:pt x="2873" y="0"/>
                    <a:pt x="2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4"/>
            <p:cNvSpPr/>
            <p:nvPr/>
          </p:nvSpPr>
          <p:spPr>
            <a:xfrm>
              <a:off x="2078300" y="2627450"/>
              <a:ext cx="101975" cy="306150"/>
            </a:xfrm>
            <a:custGeom>
              <a:avLst/>
              <a:gdLst/>
              <a:ahLst/>
              <a:cxnLst/>
              <a:rect l="l" t="t" r="r" b="b"/>
              <a:pathLst>
                <a:path w="4079" h="12246" extrusionOk="0">
                  <a:moveTo>
                    <a:pt x="3940" y="0"/>
                  </a:moveTo>
                  <a:cubicBezTo>
                    <a:pt x="3854" y="0"/>
                    <a:pt x="3747" y="64"/>
                    <a:pt x="3725" y="173"/>
                  </a:cubicBezTo>
                  <a:cubicBezTo>
                    <a:pt x="3118" y="1952"/>
                    <a:pt x="2553" y="3710"/>
                    <a:pt x="2051" y="5509"/>
                  </a:cubicBezTo>
                  <a:cubicBezTo>
                    <a:pt x="1653" y="6953"/>
                    <a:pt x="712" y="8166"/>
                    <a:pt x="440" y="9589"/>
                  </a:cubicBezTo>
                  <a:cubicBezTo>
                    <a:pt x="251" y="10573"/>
                    <a:pt x="1005" y="11242"/>
                    <a:pt x="1758" y="11661"/>
                  </a:cubicBezTo>
                  <a:cubicBezTo>
                    <a:pt x="2094" y="11845"/>
                    <a:pt x="2698" y="12245"/>
                    <a:pt x="3184" y="12245"/>
                  </a:cubicBezTo>
                  <a:cubicBezTo>
                    <a:pt x="3304" y="12245"/>
                    <a:pt x="3416" y="12221"/>
                    <a:pt x="3516" y="12163"/>
                  </a:cubicBezTo>
                  <a:cubicBezTo>
                    <a:pt x="3675" y="12074"/>
                    <a:pt x="3699" y="11821"/>
                    <a:pt x="3564" y="11821"/>
                  </a:cubicBezTo>
                  <a:cubicBezTo>
                    <a:pt x="3539" y="11821"/>
                    <a:pt x="3509" y="11829"/>
                    <a:pt x="3474" y="11849"/>
                  </a:cubicBezTo>
                  <a:cubicBezTo>
                    <a:pt x="3418" y="11879"/>
                    <a:pt x="3351" y="11893"/>
                    <a:pt x="3274" y="11893"/>
                  </a:cubicBezTo>
                  <a:cubicBezTo>
                    <a:pt x="2719" y="11893"/>
                    <a:pt x="1699" y="11175"/>
                    <a:pt x="1423" y="10991"/>
                  </a:cubicBezTo>
                  <a:cubicBezTo>
                    <a:pt x="0" y="10008"/>
                    <a:pt x="1214" y="8271"/>
                    <a:pt x="1800" y="7162"/>
                  </a:cubicBezTo>
                  <a:cubicBezTo>
                    <a:pt x="2281" y="6199"/>
                    <a:pt x="2469" y="5091"/>
                    <a:pt x="2783" y="4044"/>
                  </a:cubicBezTo>
                  <a:cubicBezTo>
                    <a:pt x="3181" y="2747"/>
                    <a:pt x="3620" y="1471"/>
                    <a:pt x="4039" y="173"/>
                  </a:cubicBezTo>
                  <a:cubicBezTo>
                    <a:pt x="4079" y="54"/>
                    <a:pt x="4018" y="0"/>
                    <a:pt x="3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34"/>
          <p:cNvSpPr/>
          <p:nvPr/>
        </p:nvSpPr>
        <p:spPr>
          <a:xfrm>
            <a:off x="2422325" y="4856372"/>
            <a:ext cx="637245" cy="597273"/>
          </a:xfrm>
          <a:custGeom>
            <a:avLst/>
            <a:gdLst/>
            <a:ahLst/>
            <a:cxnLst/>
            <a:rect l="l" t="t" r="r" b="b"/>
            <a:pathLst>
              <a:path w="10809" h="10131" extrusionOk="0">
                <a:moveTo>
                  <a:pt x="6005" y="2569"/>
                </a:moveTo>
                <a:lnTo>
                  <a:pt x="6005" y="2569"/>
                </a:lnTo>
                <a:cubicBezTo>
                  <a:pt x="6138" y="2969"/>
                  <a:pt x="6071" y="3370"/>
                  <a:pt x="5838" y="3703"/>
                </a:cubicBezTo>
                <a:cubicBezTo>
                  <a:pt x="5671" y="3370"/>
                  <a:pt x="5704" y="2869"/>
                  <a:pt x="6005" y="2569"/>
                </a:cubicBezTo>
                <a:close/>
                <a:moveTo>
                  <a:pt x="3136" y="4204"/>
                </a:moveTo>
                <a:cubicBezTo>
                  <a:pt x="3503" y="4237"/>
                  <a:pt x="3736" y="4437"/>
                  <a:pt x="3903" y="4737"/>
                </a:cubicBezTo>
                <a:cubicBezTo>
                  <a:pt x="3903" y="4771"/>
                  <a:pt x="3870" y="4771"/>
                  <a:pt x="3870" y="4804"/>
                </a:cubicBezTo>
                <a:cubicBezTo>
                  <a:pt x="3636" y="4637"/>
                  <a:pt x="3336" y="4437"/>
                  <a:pt x="3069" y="4270"/>
                </a:cubicBezTo>
                <a:cubicBezTo>
                  <a:pt x="3069" y="4237"/>
                  <a:pt x="3136" y="4237"/>
                  <a:pt x="3136" y="4204"/>
                </a:cubicBezTo>
                <a:close/>
                <a:moveTo>
                  <a:pt x="8006" y="5438"/>
                </a:moveTo>
                <a:cubicBezTo>
                  <a:pt x="8240" y="5471"/>
                  <a:pt x="8473" y="5538"/>
                  <a:pt x="8740" y="5605"/>
                </a:cubicBezTo>
                <a:cubicBezTo>
                  <a:pt x="8625" y="5677"/>
                  <a:pt x="8516" y="5711"/>
                  <a:pt x="8410" y="5711"/>
                </a:cubicBezTo>
                <a:cubicBezTo>
                  <a:pt x="8271" y="5711"/>
                  <a:pt x="8139" y="5651"/>
                  <a:pt x="8006" y="5538"/>
                </a:cubicBezTo>
                <a:lnTo>
                  <a:pt x="8006" y="5438"/>
                </a:lnTo>
                <a:close/>
                <a:moveTo>
                  <a:pt x="4120" y="6547"/>
                </a:moveTo>
                <a:cubicBezTo>
                  <a:pt x="4195" y="6547"/>
                  <a:pt x="4270" y="6555"/>
                  <a:pt x="4337" y="6572"/>
                </a:cubicBezTo>
                <a:cubicBezTo>
                  <a:pt x="4537" y="6639"/>
                  <a:pt x="4637" y="6805"/>
                  <a:pt x="4537" y="7039"/>
                </a:cubicBezTo>
                <a:cubicBezTo>
                  <a:pt x="4470" y="7272"/>
                  <a:pt x="4203" y="7406"/>
                  <a:pt x="3970" y="7439"/>
                </a:cubicBezTo>
                <a:cubicBezTo>
                  <a:pt x="3636" y="7473"/>
                  <a:pt x="3336" y="7473"/>
                  <a:pt x="2969" y="7539"/>
                </a:cubicBezTo>
                <a:cubicBezTo>
                  <a:pt x="3169" y="7039"/>
                  <a:pt x="3470" y="6705"/>
                  <a:pt x="3903" y="6572"/>
                </a:cubicBezTo>
                <a:cubicBezTo>
                  <a:pt x="3970" y="6555"/>
                  <a:pt x="4045" y="6547"/>
                  <a:pt x="4120" y="6547"/>
                </a:cubicBezTo>
                <a:close/>
                <a:moveTo>
                  <a:pt x="6805" y="7072"/>
                </a:moveTo>
                <a:cubicBezTo>
                  <a:pt x="6872" y="7072"/>
                  <a:pt x="7005" y="7106"/>
                  <a:pt x="7005" y="7139"/>
                </a:cubicBezTo>
                <a:cubicBezTo>
                  <a:pt x="7039" y="7239"/>
                  <a:pt x="7072" y="7339"/>
                  <a:pt x="7039" y="7473"/>
                </a:cubicBezTo>
                <a:cubicBezTo>
                  <a:pt x="7005" y="7606"/>
                  <a:pt x="6905" y="7739"/>
                  <a:pt x="6839" y="7873"/>
                </a:cubicBezTo>
                <a:lnTo>
                  <a:pt x="6739" y="7873"/>
                </a:lnTo>
                <a:cubicBezTo>
                  <a:pt x="6705" y="7639"/>
                  <a:pt x="6672" y="7439"/>
                  <a:pt x="6705" y="7239"/>
                </a:cubicBezTo>
                <a:cubicBezTo>
                  <a:pt x="6705" y="7206"/>
                  <a:pt x="6739" y="7072"/>
                  <a:pt x="6805" y="7072"/>
                </a:cubicBezTo>
                <a:close/>
                <a:moveTo>
                  <a:pt x="3689" y="459"/>
                </a:moveTo>
                <a:cubicBezTo>
                  <a:pt x="3873" y="459"/>
                  <a:pt x="4067" y="495"/>
                  <a:pt x="4270" y="568"/>
                </a:cubicBezTo>
                <a:cubicBezTo>
                  <a:pt x="4937" y="801"/>
                  <a:pt x="5371" y="1301"/>
                  <a:pt x="5671" y="1935"/>
                </a:cubicBezTo>
                <a:cubicBezTo>
                  <a:pt x="5671" y="1969"/>
                  <a:pt x="5604" y="2102"/>
                  <a:pt x="5571" y="2202"/>
                </a:cubicBezTo>
                <a:cubicBezTo>
                  <a:pt x="5271" y="2636"/>
                  <a:pt x="5071" y="3103"/>
                  <a:pt x="5237" y="3636"/>
                </a:cubicBezTo>
                <a:cubicBezTo>
                  <a:pt x="5338" y="3870"/>
                  <a:pt x="5438" y="4103"/>
                  <a:pt x="5604" y="4204"/>
                </a:cubicBezTo>
                <a:cubicBezTo>
                  <a:pt x="5636" y="4211"/>
                  <a:pt x="5666" y="4215"/>
                  <a:pt x="5695" y="4215"/>
                </a:cubicBezTo>
                <a:cubicBezTo>
                  <a:pt x="5910" y="4215"/>
                  <a:pt x="6054" y="4009"/>
                  <a:pt x="6171" y="3803"/>
                </a:cubicBezTo>
                <a:cubicBezTo>
                  <a:pt x="6505" y="3370"/>
                  <a:pt x="6438" y="2869"/>
                  <a:pt x="6272" y="2369"/>
                </a:cubicBezTo>
                <a:cubicBezTo>
                  <a:pt x="6205" y="2202"/>
                  <a:pt x="6238" y="2069"/>
                  <a:pt x="6405" y="1969"/>
                </a:cubicBezTo>
                <a:cubicBezTo>
                  <a:pt x="6852" y="1677"/>
                  <a:pt x="7345" y="1542"/>
                  <a:pt x="7824" y="1542"/>
                </a:cubicBezTo>
                <a:cubicBezTo>
                  <a:pt x="8879" y="1542"/>
                  <a:pt x="9866" y="2201"/>
                  <a:pt x="10141" y="3303"/>
                </a:cubicBezTo>
                <a:cubicBezTo>
                  <a:pt x="10308" y="4070"/>
                  <a:pt x="9974" y="4937"/>
                  <a:pt x="9340" y="5371"/>
                </a:cubicBezTo>
                <a:cubicBezTo>
                  <a:pt x="9324" y="5388"/>
                  <a:pt x="9282" y="5396"/>
                  <a:pt x="9232" y="5396"/>
                </a:cubicBezTo>
                <a:cubicBezTo>
                  <a:pt x="9182" y="5396"/>
                  <a:pt x="9124" y="5388"/>
                  <a:pt x="9074" y="5371"/>
                </a:cubicBezTo>
                <a:cubicBezTo>
                  <a:pt x="8707" y="5138"/>
                  <a:pt x="8306" y="5037"/>
                  <a:pt x="7839" y="5037"/>
                </a:cubicBezTo>
                <a:cubicBezTo>
                  <a:pt x="7472" y="5037"/>
                  <a:pt x="7339" y="5171"/>
                  <a:pt x="7472" y="5538"/>
                </a:cubicBezTo>
                <a:cubicBezTo>
                  <a:pt x="7572" y="5938"/>
                  <a:pt x="7873" y="6072"/>
                  <a:pt x="8240" y="6105"/>
                </a:cubicBezTo>
                <a:cubicBezTo>
                  <a:pt x="8473" y="6105"/>
                  <a:pt x="8707" y="6072"/>
                  <a:pt x="8940" y="6038"/>
                </a:cubicBezTo>
                <a:cubicBezTo>
                  <a:pt x="9023" y="6011"/>
                  <a:pt x="9083" y="5994"/>
                  <a:pt x="9134" y="5994"/>
                </a:cubicBezTo>
                <a:cubicBezTo>
                  <a:pt x="9207" y="5994"/>
                  <a:pt x="9262" y="6027"/>
                  <a:pt x="9340" y="6105"/>
                </a:cubicBezTo>
                <a:cubicBezTo>
                  <a:pt x="10208" y="7039"/>
                  <a:pt x="10041" y="8740"/>
                  <a:pt x="9007" y="9474"/>
                </a:cubicBezTo>
                <a:cubicBezTo>
                  <a:pt x="8762" y="9658"/>
                  <a:pt x="8510" y="9743"/>
                  <a:pt x="8268" y="9743"/>
                </a:cubicBezTo>
                <a:cubicBezTo>
                  <a:pt x="7981" y="9743"/>
                  <a:pt x="7707" y="9624"/>
                  <a:pt x="7472" y="9407"/>
                </a:cubicBezTo>
                <a:lnTo>
                  <a:pt x="7072" y="8907"/>
                </a:lnTo>
                <a:cubicBezTo>
                  <a:pt x="6872" y="8607"/>
                  <a:pt x="6839" y="8373"/>
                  <a:pt x="7105" y="8073"/>
                </a:cubicBezTo>
                <a:cubicBezTo>
                  <a:pt x="7372" y="7873"/>
                  <a:pt x="7472" y="7573"/>
                  <a:pt x="7472" y="7239"/>
                </a:cubicBezTo>
                <a:cubicBezTo>
                  <a:pt x="7406" y="6905"/>
                  <a:pt x="7139" y="6572"/>
                  <a:pt x="6739" y="6572"/>
                </a:cubicBezTo>
                <a:cubicBezTo>
                  <a:pt x="6405" y="6572"/>
                  <a:pt x="6171" y="6872"/>
                  <a:pt x="6205" y="7272"/>
                </a:cubicBezTo>
                <a:cubicBezTo>
                  <a:pt x="6238" y="7573"/>
                  <a:pt x="6305" y="7806"/>
                  <a:pt x="6338" y="8106"/>
                </a:cubicBezTo>
                <a:cubicBezTo>
                  <a:pt x="6338" y="8206"/>
                  <a:pt x="6338" y="8306"/>
                  <a:pt x="6238" y="8407"/>
                </a:cubicBezTo>
                <a:cubicBezTo>
                  <a:pt x="5805" y="8874"/>
                  <a:pt x="5304" y="9240"/>
                  <a:pt x="4637" y="9374"/>
                </a:cubicBezTo>
                <a:cubicBezTo>
                  <a:pt x="4577" y="9381"/>
                  <a:pt x="4517" y="9384"/>
                  <a:pt x="4457" y="9384"/>
                </a:cubicBezTo>
                <a:cubicBezTo>
                  <a:pt x="3624" y="9384"/>
                  <a:pt x="2871" y="8749"/>
                  <a:pt x="2902" y="7940"/>
                </a:cubicBezTo>
                <a:cubicBezTo>
                  <a:pt x="3336" y="7940"/>
                  <a:pt x="3703" y="7940"/>
                  <a:pt x="3937" y="7806"/>
                </a:cubicBezTo>
                <a:cubicBezTo>
                  <a:pt x="4337" y="7773"/>
                  <a:pt x="4604" y="7573"/>
                  <a:pt x="4770" y="7239"/>
                </a:cubicBezTo>
                <a:cubicBezTo>
                  <a:pt x="5071" y="6705"/>
                  <a:pt x="4737" y="6105"/>
                  <a:pt x="4103" y="6072"/>
                </a:cubicBezTo>
                <a:cubicBezTo>
                  <a:pt x="4080" y="6070"/>
                  <a:pt x="4057" y="6070"/>
                  <a:pt x="4033" y="6070"/>
                </a:cubicBezTo>
                <a:cubicBezTo>
                  <a:pt x="3454" y="6070"/>
                  <a:pt x="2856" y="6464"/>
                  <a:pt x="2536" y="7106"/>
                </a:cubicBezTo>
                <a:cubicBezTo>
                  <a:pt x="2502" y="7206"/>
                  <a:pt x="2435" y="7272"/>
                  <a:pt x="2402" y="7406"/>
                </a:cubicBezTo>
                <a:cubicBezTo>
                  <a:pt x="1835" y="7306"/>
                  <a:pt x="1368" y="7139"/>
                  <a:pt x="934" y="6739"/>
                </a:cubicBezTo>
                <a:cubicBezTo>
                  <a:pt x="267" y="6038"/>
                  <a:pt x="334" y="5238"/>
                  <a:pt x="1034" y="4604"/>
                </a:cubicBezTo>
                <a:cubicBezTo>
                  <a:pt x="1368" y="4370"/>
                  <a:pt x="1768" y="4137"/>
                  <a:pt x="2202" y="4103"/>
                </a:cubicBezTo>
                <a:cubicBezTo>
                  <a:pt x="2269" y="4103"/>
                  <a:pt x="2402" y="4204"/>
                  <a:pt x="2502" y="4237"/>
                </a:cubicBezTo>
                <a:cubicBezTo>
                  <a:pt x="2769" y="4437"/>
                  <a:pt x="3036" y="4737"/>
                  <a:pt x="3269" y="4937"/>
                </a:cubicBezTo>
                <a:cubicBezTo>
                  <a:pt x="3403" y="5037"/>
                  <a:pt x="3536" y="5104"/>
                  <a:pt x="3670" y="5138"/>
                </a:cubicBezTo>
                <a:cubicBezTo>
                  <a:pt x="3775" y="5190"/>
                  <a:pt x="3881" y="5234"/>
                  <a:pt x="3981" y="5234"/>
                </a:cubicBezTo>
                <a:cubicBezTo>
                  <a:pt x="4072" y="5234"/>
                  <a:pt x="4158" y="5199"/>
                  <a:pt x="4237" y="5104"/>
                </a:cubicBezTo>
                <a:cubicBezTo>
                  <a:pt x="4404" y="4937"/>
                  <a:pt x="4337" y="4737"/>
                  <a:pt x="4237" y="4537"/>
                </a:cubicBezTo>
                <a:cubicBezTo>
                  <a:pt x="4003" y="3970"/>
                  <a:pt x="3503" y="3737"/>
                  <a:pt x="2902" y="3703"/>
                </a:cubicBezTo>
                <a:cubicBezTo>
                  <a:pt x="2702" y="3703"/>
                  <a:pt x="2602" y="3603"/>
                  <a:pt x="2536" y="3436"/>
                </a:cubicBezTo>
                <a:cubicBezTo>
                  <a:pt x="2235" y="2769"/>
                  <a:pt x="2169" y="2102"/>
                  <a:pt x="2402" y="1435"/>
                </a:cubicBezTo>
                <a:cubicBezTo>
                  <a:pt x="2655" y="804"/>
                  <a:pt x="3117" y="459"/>
                  <a:pt x="3689" y="459"/>
                </a:cubicBezTo>
                <a:close/>
                <a:moveTo>
                  <a:pt x="3803" y="0"/>
                </a:moveTo>
                <a:cubicBezTo>
                  <a:pt x="2958" y="0"/>
                  <a:pt x="2210" y="591"/>
                  <a:pt x="1968" y="1602"/>
                </a:cubicBezTo>
                <a:cubicBezTo>
                  <a:pt x="1802" y="2269"/>
                  <a:pt x="1868" y="2903"/>
                  <a:pt x="2135" y="3470"/>
                </a:cubicBezTo>
                <a:cubicBezTo>
                  <a:pt x="2135" y="3570"/>
                  <a:pt x="2169" y="3636"/>
                  <a:pt x="2202" y="3737"/>
                </a:cubicBezTo>
                <a:cubicBezTo>
                  <a:pt x="1668" y="3837"/>
                  <a:pt x="1201" y="4003"/>
                  <a:pt x="834" y="4337"/>
                </a:cubicBezTo>
                <a:cubicBezTo>
                  <a:pt x="201" y="4904"/>
                  <a:pt x="0" y="5638"/>
                  <a:pt x="234" y="6338"/>
                </a:cubicBezTo>
                <a:cubicBezTo>
                  <a:pt x="467" y="6905"/>
                  <a:pt x="834" y="7306"/>
                  <a:pt x="1368" y="7573"/>
                </a:cubicBezTo>
                <a:cubicBezTo>
                  <a:pt x="1702" y="7739"/>
                  <a:pt x="2069" y="7806"/>
                  <a:pt x="2469" y="7940"/>
                </a:cubicBezTo>
                <a:cubicBezTo>
                  <a:pt x="2536" y="8573"/>
                  <a:pt x="2702" y="8974"/>
                  <a:pt x="3069" y="9307"/>
                </a:cubicBezTo>
                <a:cubicBezTo>
                  <a:pt x="3453" y="9630"/>
                  <a:pt x="3947" y="9807"/>
                  <a:pt x="4462" y="9807"/>
                </a:cubicBezTo>
                <a:cubicBezTo>
                  <a:pt x="4798" y="9807"/>
                  <a:pt x="5142" y="9732"/>
                  <a:pt x="5471" y="9574"/>
                </a:cubicBezTo>
                <a:cubicBezTo>
                  <a:pt x="5838" y="9341"/>
                  <a:pt x="6171" y="9107"/>
                  <a:pt x="6538" y="8874"/>
                </a:cubicBezTo>
                <a:cubicBezTo>
                  <a:pt x="6705" y="9074"/>
                  <a:pt x="6805" y="9307"/>
                  <a:pt x="6972" y="9474"/>
                </a:cubicBezTo>
                <a:cubicBezTo>
                  <a:pt x="7341" y="9913"/>
                  <a:pt x="7802" y="10130"/>
                  <a:pt x="8273" y="10130"/>
                </a:cubicBezTo>
                <a:cubicBezTo>
                  <a:pt x="8697" y="10130"/>
                  <a:pt x="9128" y="9955"/>
                  <a:pt x="9507" y="9607"/>
                </a:cubicBezTo>
                <a:cubicBezTo>
                  <a:pt x="10141" y="9007"/>
                  <a:pt x="10374" y="8273"/>
                  <a:pt x="10341" y="7439"/>
                </a:cubicBezTo>
                <a:cubicBezTo>
                  <a:pt x="10341" y="6772"/>
                  <a:pt x="10074" y="6172"/>
                  <a:pt x="9641" y="5671"/>
                </a:cubicBezTo>
                <a:cubicBezTo>
                  <a:pt x="9707" y="5638"/>
                  <a:pt x="9807" y="5571"/>
                  <a:pt x="9841" y="5504"/>
                </a:cubicBezTo>
                <a:cubicBezTo>
                  <a:pt x="10508" y="4904"/>
                  <a:pt x="10808" y="4103"/>
                  <a:pt x="10575" y="3169"/>
                </a:cubicBezTo>
                <a:cubicBezTo>
                  <a:pt x="10298" y="1857"/>
                  <a:pt x="9164" y="1069"/>
                  <a:pt x="7938" y="1069"/>
                </a:cubicBezTo>
                <a:cubicBezTo>
                  <a:pt x="7389" y="1069"/>
                  <a:pt x="6821" y="1227"/>
                  <a:pt x="6305" y="1568"/>
                </a:cubicBezTo>
                <a:cubicBezTo>
                  <a:pt x="6238" y="1602"/>
                  <a:pt x="6171" y="1635"/>
                  <a:pt x="6171" y="1635"/>
                </a:cubicBezTo>
                <a:cubicBezTo>
                  <a:pt x="5805" y="1268"/>
                  <a:pt x="5504" y="801"/>
                  <a:pt x="5137" y="501"/>
                </a:cubicBezTo>
                <a:cubicBezTo>
                  <a:pt x="4705" y="159"/>
                  <a:pt x="4241" y="0"/>
                  <a:pt x="38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" name="Google Shape;366;p34"/>
          <p:cNvGrpSpPr/>
          <p:nvPr/>
        </p:nvGrpSpPr>
        <p:grpSpPr>
          <a:xfrm>
            <a:off x="3278818" y="5"/>
            <a:ext cx="530443" cy="526837"/>
            <a:chOff x="2942175" y="1715156"/>
            <a:chExt cx="637245" cy="666714"/>
          </a:xfrm>
        </p:grpSpPr>
        <p:sp>
          <p:nvSpPr>
            <p:cNvPr id="367" name="Google Shape;367;p34"/>
            <p:cNvSpPr/>
            <p:nvPr/>
          </p:nvSpPr>
          <p:spPr>
            <a:xfrm>
              <a:off x="2942175" y="1715156"/>
              <a:ext cx="637245" cy="666714"/>
            </a:xfrm>
            <a:custGeom>
              <a:avLst/>
              <a:gdLst/>
              <a:ahLst/>
              <a:cxnLst/>
              <a:rect l="l" t="t" r="r" b="b"/>
              <a:pathLst>
                <a:path w="8174" h="8552" extrusionOk="0">
                  <a:moveTo>
                    <a:pt x="2836" y="2059"/>
                  </a:moveTo>
                  <a:cubicBezTo>
                    <a:pt x="2869" y="2459"/>
                    <a:pt x="2836" y="2826"/>
                    <a:pt x="2636" y="3226"/>
                  </a:cubicBezTo>
                  <a:cubicBezTo>
                    <a:pt x="2369" y="2726"/>
                    <a:pt x="2703" y="2459"/>
                    <a:pt x="2836" y="2059"/>
                  </a:cubicBezTo>
                  <a:close/>
                  <a:moveTo>
                    <a:pt x="5705" y="2626"/>
                  </a:moveTo>
                  <a:cubicBezTo>
                    <a:pt x="5705" y="3059"/>
                    <a:pt x="5471" y="3393"/>
                    <a:pt x="5204" y="3793"/>
                  </a:cubicBezTo>
                  <a:cubicBezTo>
                    <a:pt x="5171" y="3827"/>
                    <a:pt x="5038" y="3827"/>
                    <a:pt x="5038" y="3827"/>
                  </a:cubicBezTo>
                  <a:cubicBezTo>
                    <a:pt x="5004" y="3727"/>
                    <a:pt x="4938" y="3627"/>
                    <a:pt x="4971" y="3560"/>
                  </a:cubicBezTo>
                  <a:cubicBezTo>
                    <a:pt x="5038" y="3393"/>
                    <a:pt x="5138" y="3226"/>
                    <a:pt x="5271" y="3126"/>
                  </a:cubicBezTo>
                  <a:cubicBezTo>
                    <a:pt x="5371" y="2893"/>
                    <a:pt x="5538" y="2793"/>
                    <a:pt x="5705" y="2626"/>
                  </a:cubicBezTo>
                  <a:close/>
                  <a:moveTo>
                    <a:pt x="4603" y="387"/>
                  </a:moveTo>
                  <a:cubicBezTo>
                    <a:pt x="4954" y="387"/>
                    <a:pt x="5221" y="552"/>
                    <a:pt x="5405" y="858"/>
                  </a:cubicBezTo>
                  <a:cubicBezTo>
                    <a:pt x="5538" y="1025"/>
                    <a:pt x="5638" y="1225"/>
                    <a:pt x="5671" y="1392"/>
                  </a:cubicBezTo>
                  <a:cubicBezTo>
                    <a:pt x="5738" y="1725"/>
                    <a:pt x="5805" y="1992"/>
                    <a:pt x="5405" y="2226"/>
                  </a:cubicBezTo>
                  <a:cubicBezTo>
                    <a:pt x="5138" y="2459"/>
                    <a:pt x="4871" y="2793"/>
                    <a:pt x="4671" y="3059"/>
                  </a:cubicBezTo>
                  <a:cubicBezTo>
                    <a:pt x="4571" y="3193"/>
                    <a:pt x="4504" y="3393"/>
                    <a:pt x="4504" y="3627"/>
                  </a:cubicBezTo>
                  <a:cubicBezTo>
                    <a:pt x="4471" y="3860"/>
                    <a:pt x="4671" y="4127"/>
                    <a:pt x="4904" y="4194"/>
                  </a:cubicBezTo>
                  <a:cubicBezTo>
                    <a:pt x="4988" y="4231"/>
                    <a:pt x="5062" y="4247"/>
                    <a:pt x="5127" y="4247"/>
                  </a:cubicBezTo>
                  <a:cubicBezTo>
                    <a:pt x="5298" y="4247"/>
                    <a:pt x="5418" y="4138"/>
                    <a:pt x="5538" y="3993"/>
                  </a:cubicBezTo>
                  <a:cubicBezTo>
                    <a:pt x="5872" y="3627"/>
                    <a:pt x="6038" y="3160"/>
                    <a:pt x="6172" y="2659"/>
                  </a:cubicBezTo>
                  <a:cubicBezTo>
                    <a:pt x="6205" y="2492"/>
                    <a:pt x="6205" y="2226"/>
                    <a:pt x="6305" y="2226"/>
                  </a:cubicBezTo>
                  <a:cubicBezTo>
                    <a:pt x="6422" y="2186"/>
                    <a:pt x="6574" y="2170"/>
                    <a:pt x="6720" y="2170"/>
                  </a:cubicBezTo>
                  <a:cubicBezTo>
                    <a:pt x="6823" y="2170"/>
                    <a:pt x="6923" y="2178"/>
                    <a:pt x="7006" y="2192"/>
                  </a:cubicBezTo>
                  <a:cubicBezTo>
                    <a:pt x="7373" y="2326"/>
                    <a:pt x="7573" y="2659"/>
                    <a:pt x="7640" y="3026"/>
                  </a:cubicBezTo>
                  <a:cubicBezTo>
                    <a:pt x="7673" y="3293"/>
                    <a:pt x="7673" y="3526"/>
                    <a:pt x="7573" y="3727"/>
                  </a:cubicBezTo>
                  <a:cubicBezTo>
                    <a:pt x="7173" y="4994"/>
                    <a:pt x="6639" y="6162"/>
                    <a:pt x="5671" y="7129"/>
                  </a:cubicBezTo>
                  <a:cubicBezTo>
                    <a:pt x="5138" y="7696"/>
                    <a:pt x="4404" y="8063"/>
                    <a:pt x="3570" y="8063"/>
                  </a:cubicBezTo>
                  <a:cubicBezTo>
                    <a:pt x="2736" y="8063"/>
                    <a:pt x="2136" y="7729"/>
                    <a:pt x="1635" y="7129"/>
                  </a:cubicBezTo>
                  <a:cubicBezTo>
                    <a:pt x="1102" y="6395"/>
                    <a:pt x="835" y="5561"/>
                    <a:pt x="701" y="4694"/>
                  </a:cubicBezTo>
                  <a:cubicBezTo>
                    <a:pt x="668" y="4360"/>
                    <a:pt x="635" y="4027"/>
                    <a:pt x="635" y="3827"/>
                  </a:cubicBezTo>
                  <a:cubicBezTo>
                    <a:pt x="668" y="2893"/>
                    <a:pt x="701" y="2059"/>
                    <a:pt x="1102" y="1392"/>
                  </a:cubicBezTo>
                  <a:cubicBezTo>
                    <a:pt x="1202" y="1158"/>
                    <a:pt x="1368" y="958"/>
                    <a:pt x="1569" y="791"/>
                  </a:cubicBezTo>
                  <a:cubicBezTo>
                    <a:pt x="1711" y="681"/>
                    <a:pt x="1862" y="629"/>
                    <a:pt x="2005" y="629"/>
                  </a:cubicBezTo>
                  <a:cubicBezTo>
                    <a:pt x="2296" y="629"/>
                    <a:pt x="2557" y="845"/>
                    <a:pt x="2669" y="1225"/>
                  </a:cubicBezTo>
                  <a:cubicBezTo>
                    <a:pt x="2669" y="1292"/>
                    <a:pt x="2636" y="1392"/>
                    <a:pt x="2603" y="1492"/>
                  </a:cubicBezTo>
                  <a:cubicBezTo>
                    <a:pt x="2436" y="1859"/>
                    <a:pt x="2202" y="2292"/>
                    <a:pt x="2102" y="2693"/>
                  </a:cubicBezTo>
                  <a:cubicBezTo>
                    <a:pt x="1969" y="3026"/>
                    <a:pt x="2136" y="3393"/>
                    <a:pt x="2369" y="3560"/>
                  </a:cubicBezTo>
                  <a:cubicBezTo>
                    <a:pt x="2480" y="3615"/>
                    <a:pt x="2579" y="3647"/>
                    <a:pt x="2666" y="3647"/>
                  </a:cubicBezTo>
                  <a:cubicBezTo>
                    <a:pt x="2790" y="3647"/>
                    <a:pt x="2891" y="3583"/>
                    <a:pt x="2970" y="3426"/>
                  </a:cubicBezTo>
                  <a:cubicBezTo>
                    <a:pt x="3070" y="3160"/>
                    <a:pt x="3203" y="2826"/>
                    <a:pt x="3236" y="2526"/>
                  </a:cubicBezTo>
                  <a:cubicBezTo>
                    <a:pt x="3303" y="2192"/>
                    <a:pt x="3203" y="1825"/>
                    <a:pt x="3203" y="1458"/>
                  </a:cubicBezTo>
                  <a:cubicBezTo>
                    <a:pt x="3170" y="1358"/>
                    <a:pt x="3170" y="1292"/>
                    <a:pt x="3203" y="1225"/>
                  </a:cubicBezTo>
                  <a:cubicBezTo>
                    <a:pt x="3503" y="791"/>
                    <a:pt x="3904" y="458"/>
                    <a:pt x="4504" y="391"/>
                  </a:cubicBezTo>
                  <a:cubicBezTo>
                    <a:pt x="4538" y="388"/>
                    <a:pt x="4570" y="387"/>
                    <a:pt x="4603" y="387"/>
                  </a:cubicBezTo>
                  <a:close/>
                  <a:moveTo>
                    <a:pt x="4581" y="1"/>
                  </a:moveTo>
                  <a:cubicBezTo>
                    <a:pt x="4025" y="1"/>
                    <a:pt x="3438" y="292"/>
                    <a:pt x="3003" y="825"/>
                  </a:cubicBezTo>
                  <a:cubicBezTo>
                    <a:pt x="2970" y="724"/>
                    <a:pt x="2970" y="724"/>
                    <a:pt x="2936" y="724"/>
                  </a:cubicBezTo>
                  <a:cubicBezTo>
                    <a:pt x="2690" y="384"/>
                    <a:pt x="2368" y="204"/>
                    <a:pt x="2033" y="204"/>
                  </a:cubicBezTo>
                  <a:cubicBezTo>
                    <a:pt x="1777" y="204"/>
                    <a:pt x="1513" y="308"/>
                    <a:pt x="1268" y="524"/>
                  </a:cubicBezTo>
                  <a:cubicBezTo>
                    <a:pt x="935" y="791"/>
                    <a:pt x="701" y="1158"/>
                    <a:pt x="601" y="1558"/>
                  </a:cubicBezTo>
                  <a:cubicBezTo>
                    <a:pt x="1" y="3360"/>
                    <a:pt x="134" y="5128"/>
                    <a:pt x="968" y="6829"/>
                  </a:cubicBezTo>
                  <a:cubicBezTo>
                    <a:pt x="1302" y="7496"/>
                    <a:pt x="1802" y="8030"/>
                    <a:pt x="2503" y="8330"/>
                  </a:cubicBezTo>
                  <a:cubicBezTo>
                    <a:pt x="2879" y="8480"/>
                    <a:pt x="3248" y="8551"/>
                    <a:pt x="3608" y="8551"/>
                  </a:cubicBezTo>
                  <a:cubicBezTo>
                    <a:pt x="4363" y="8551"/>
                    <a:pt x="5072" y="8239"/>
                    <a:pt x="5705" y="7696"/>
                  </a:cubicBezTo>
                  <a:cubicBezTo>
                    <a:pt x="6939" y="6662"/>
                    <a:pt x="7539" y="5294"/>
                    <a:pt x="8040" y="3827"/>
                  </a:cubicBezTo>
                  <a:cubicBezTo>
                    <a:pt x="8107" y="3693"/>
                    <a:pt x="8107" y="3627"/>
                    <a:pt x="8107" y="3493"/>
                  </a:cubicBezTo>
                  <a:cubicBezTo>
                    <a:pt x="8173" y="2626"/>
                    <a:pt x="7640" y="1859"/>
                    <a:pt x="6839" y="1792"/>
                  </a:cubicBezTo>
                  <a:lnTo>
                    <a:pt x="6205" y="1792"/>
                  </a:lnTo>
                  <a:cubicBezTo>
                    <a:pt x="6050" y="554"/>
                    <a:pt x="5347" y="1"/>
                    <a:pt x="45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4"/>
            <p:cNvSpPr/>
            <p:nvPr/>
          </p:nvSpPr>
          <p:spPr>
            <a:xfrm>
              <a:off x="3327067" y="1919802"/>
              <a:ext cx="59873" cy="93708"/>
            </a:xfrm>
            <a:custGeom>
              <a:avLst/>
              <a:gdLst/>
              <a:ahLst/>
              <a:cxnLst/>
              <a:rect l="l" t="t" r="r" b="b"/>
              <a:pathLst>
                <a:path w="768" h="1202" extrusionOk="0">
                  <a:moveTo>
                    <a:pt x="768" y="1"/>
                  </a:moveTo>
                  <a:cubicBezTo>
                    <a:pt x="601" y="168"/>
                    <a:pt x="434" y="268"/>
                    <a:pt x="334" y="501"/>
                  </a:cubicBezTo>
                  <a:cubicBezTo>
                    <a:pt x="201" y="601"/>
                    <a:pt x="101" y="768"/>
                    <a:pt x="34" y="935"/>
                  </a:cubicBezTo>
                  <a:cubicBezTo>
                    <a:pt x="1" y="1035"/>
                    <a:pt x="67" y="1102"/>
                    <a:pt x="101" y="1202"/>
                  </a:cubicBezTo>
                  <a:cubicBezTo>
                    <a:pt x="167" y="1202"/>
                    <a:pt x="234" y="1202"/>
                    <a:pt x="267" y="1168"/>
                  </a:cubicBezTo>
                  <a:cubicBezTo>
                    <a:pt x="534" y="768"/>
                    <a:pt x="768" y="434"/>
                    <a:pt x="7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4"/>
            <p:cNvSpPr/>
            <p:nvPr/>
          </p:nvSpPr>
          <p:spPr>
            <a:xfrm>
              <a:off x="3124213" y="1875599"/>
              <a:ext cx="41709" cy="91135"/>
            </a:xfrm>
            <a:custGeom>
              <a:avLst/>
              <a:gdLst/>
              <a:ahLst/>
              <a:cxnLst/>
              <a:rect l="l" t="t" r="r" b="b"/>
              <a:pathLst>
                <a:path w="535" h="1169" extrusionOk="0">
                  <a:moveTo>
                    <a:pt x="501" y="1"/>
                  </a:moveTo>
                  <a:lnTo>
                    <a:pt x="501" y="1"/>
                  </a:lnTo>
                  <a:cubicBezTo>
                    <a:pt x="368" y="334"/>
                    <a:pt x="1" y="668"/>
                    <a:pt x="301" y="1168"/>
                  </a:cubicBezTo>
                  <a:cubicBezTo>
                    <a:pt x="501" y="801"/>
                    <a:pt x="534" y="401"/>
                    <a:pt x="5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4"/>
            <p:cNvSpPr/>
            <p:nvPr/>
          </p:nvSpPr>
          <p:spPr>
            <a:xfrm>
              <a:off x="3386862" y="1919802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34"/>
          <p:cNvGrpSpPr/>
          <p:nvPr/>
        </p:nvGrpSpPr>
        <p:grpSpPr>
          <a:xfrm rot="-1918137">
            <a:off x="8133946" y="457589"/>
            <a:ext cx="250619" cy="993451"/>
            <a:chOff x="5896850" y="2807000"/>
            <a:chExt cx="250600" cy="993375"/>
          </a:xfrm>
        </p:grpSpPr>
        <p:sp>
          <p:nvSpPr>
            <p:cNvPr id="372" name="Google Shape;372;p34"/>
            <p:cNvSpPr/>
            <p:nvPr/>
          </p:nvSpPr>
          <p:spPr>
            <a:xfrm>
              <a:off x="5896850" y="2807000"/>
              <a:ext cx="250600" cy="993375"/>
            </a:xfrm>
            <a:custGeom>
              <a:avLst/>
              <a:gdLst/>
              <a:ahLst/>
              <a:cxnLst/>
              <a:rect l="l" t="t" r="r" b="b"/>
              <a:pathLst>
                <a:path w="10024" h="39735" extrusionOk="0">
                  <a:moveTo>
                    <a:pt x="5635" y="1005"/>
                  </a:moveTo>
                  <a:cubicBezTo>
                    <a:pt x="6112" y="1005"/>
                    <a:pt x="6320" y="3769"/>
                    <a:pt x="6362" y="4144"/>
                  </a:cubicBezTo>
                  <a:cubicBezTo>
                    <a:pt x="7491" y="11927"/>
                    <a:pt x="6885" y="19878"/>
                    <a:pt x="8119" y="27662"/>
                  </a:cubicBezTo>
                  <a:cubicBezTo>
                    <a:pt x="8642" y="31010"/>
                    <a:pt x="9375" y="34399"/>
                    <a:pt x="8349" y="37726"/>
                  </a:cubicBezTo>
                  <a:cubicBezTo>
                    <a:pt x="8119" y="38542"/>
                    <a:pt x="6048" y="38563"/>
                    <a:pt x="5420" y="38668"/>
                  </a:cubicBezTo>
                  <a:cubicBezTo>
                    <a:pt x="5034" y="38738"/>
                    <a:pt x="3415" y="39160"/>
                    <a:pt x="2863" y="39160"/>
                  </a:cubicBezTo>
                  <a:cubicBezTo>
                    <a:pt x="2756" y="39160"/>
                    <a:pt x="2689" y="39144"/>
                    <a:pt x="2679" y="39107"/>
                  </a:cubicBezTo>
                  <a:cubicBezTo>
                    <a:pt x="2574" y="38710"/>
                    <a:pt x="2491" y="38291"/>
                    <a:pt x="2386" y="37914"/>
                  </a:cubicBezTo>
                  <a:cubicBezTo>
                    <a:pt x="2381" y="37891"/>
                    <a:pt x="2374" y="37870"/>
                    <a:pt x="2365" y="37852"/>
                  </a:cubicBezTo>
                  <a:lnTo>
                    <a:pt x="2365" y="37852"/>
                  </a:lnTo>
                  <a:cubicBezTo>
                    <a:pt x="2365" y="37852"/>
                    <a:pt x="2365" y="37852"/>
                    <a:pt x="2365" y="37852"/>
                  </a:cubicBezTo>
                  <a:cubicBezTo>
                    <a:pt x="984" y="34378"/>
                    <a:pt x="1905" y="30696"/>
                    <a:pt x="1737" y="27076"/>
                  </a:cubicBezTo>
                  <a:cubicBezTo>
                    <a:pt x="1549" y="22661"/>
                    <a:pt x="1193" y="18267"/>
                    <a:pt x="1193" y="13852"/>
                  </a:cubicBezTo>
                  <a:cubicBezTo>
                    <a:pt x="1193" y="10149"/>
                    <a:pt x="22" y="6341"/>
                    <a:pt x="921" y="2700"/>
                  </a:cubicBezTo>
                  <a:cubicBezTo>
                    <a:pt x="1298" y="1235"/>
                    <a:pt x="2470" y="1131"/>
                    <a:pt x="3746" y="1089"/>
                  </a:cubicBezTo>
                  <a:cubicBezTo>
                    <a:pt x="4374" y="1047"/>
                    <a:pt x="5002" y="1047"/>
                    <a:pt x="5629" y="1005"/>
                  </a:cubicBezTo>
                  <a:cubicBezTo>
                    <a:pt x="5631" y="1005"/>
                    <a:pt x="5633" y="1005"/>
                    <a:pt x="5635" y="1005"/>
                  </a:cubicBezTo>
                  <a:close/>
                  <a:moveTo>
                    <a:pt x="6173" y="398"/>
                  </a:moveTo>
                  <a:cubicBezTo>
                    <a:pt x="4269" y="608"/>
                    <a:pt x="1633" y="1"/>
                    <a:pt x="628" y="2093"/>
                  </a:cubicBezTo>
                  <a:cubicBezTo>
                    <a:pt x="1" y="3411"/>
                    <a:pt x="43" y="5106"/>
                    <a:pt x="84" y="6529"/>
                  </a:cubicBezTo>
                  <a:cubicBezTo>
                    <a:pt x="168" y="8621"/>
                    <a:pt x="482" y="10714"/>
                    <a:pt x="608" y="12806"/>
                  </a:cubicBezTo>
                  <a:cubicBezTo>
                    <a:pt x="775" y="15066"/>
                    <a:pt x="691" y="17409"/>
                    <a:pt x="796" y="19669"/>
                  </a:cubicBezTo>
                  <a:cubicBezTo>
                    <a:pt x="900" y="22054"/>
                    <a:pt x="1047" y="24461"/>
                    <a:pt x="1152" y="26846"/>
                  </a:cubicBezTo>
                  <a:cubicBezTo>
                    <a:pt x="1340" y="30696"/>
                    <a:pt x="398" y="34588"/>
                    <a:pt x="1842" y="38249"/>
                  </a:cubicBezTo>
                  <a:cubicBezTo>
                    <a:pt x="1849" y="38262"/>
                    <a:pt x="1856" y="38273"/>
                    <a:pt x="1864" y="38283"/>
                  </a:cubicBezTo>
                  <a:lnTo>
                    <a:pt x="1864" y="38283"/>
                  </a:lnTo>
                  <a:cubicBezTo>
                    <a:pt x="1964" y="38727"/>
                    <a:pt x="2079" y="39140"/>
                    <a:pt x="2177" y="39588"/>
                  </a:cubicBezTo>
                  <a:cubicBezTo>
                    <a:pt x="2198" y="39651"/>
                    <a:pt x="2261" y="39735"/>
                    <a:pt x="2365" y="39735"/>
                  </a:cubicBezTo>
                  <a:cubicBezTo>
                    <a:pt x="4123" y="39651"/>
                    <a:pt x="5901" y="39191"/>
                    <a:pt x="7596" y="38814"/>
                  </a:cubicBezTo>
                  <a:cubicBezTo>
                    <a:pt x="8140" y="38689"/>
                    <a:pt x="8642" y="38438"/>
                    <a:pt x="8851" y="37873"/>
                  </a:cubicBezTo>
                  <a:cubicBezTo>
                    <a:pt x="10023" y="34629"/>
                    <a:pt x="9291" y="31072"/>
                    <a:pt x="8747" y="27808"/>
                  </a:cubicBezTo>
                  <a:cubicBezTo>
                    <a:pt x="8035" y="23435"/>
                    <a:pt x="7994" y="18979"/>
                    <a:pt x="7805" y="14543"/>
                  </a:cubicBezTo>
                  <a:cubicBezTo>
                    <a:pt x="7596" y="9877"/>
                    <a:pt x="7282" y="5169"/>
                    <a:pt x="6362" y="566"/>
                  </a:cubicBezTo>
                  <a:cubicBezTo>
                    <a:pt x="6341" y="482"/>
                    <a:pt x="6278" y="398"/>
                    <a:pt x="6173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4"/>
            <p:cNvSpPr/>
            <p:nvPr/>
          </p:nvSpPr>
          <p:spPr>
            <a:xfrm>
              <a:off x="5995725" y="3693450"/>
              <a:ext cx="70125" cy="52475"/>
            </a:xfrm>
            <a:custGeom>
              <a:avLst/>
              <a:gdLst/>
              <a:ahLst/>
              <a:cxnLst/>
              <a:rect l="l" t="t" r="r" b="b"/>
              <a:pathLst>
                <a:path w="2805" h="2099" extrusionOk="0">
                  <a:moveTo>
                    <a:pt x="1243" y="576"/>
                  </a:moveTo>
                  <a:cubicBezTo>
                    <a:pt x="1358" y="576"/>
                    <a:pt x="1469" y="601"/>
                    <a:pt x="1570" y="615"/>
                  </a:cubicBezTo>
                  <a:cubicBezTo>
                    <a:pt x="1737" y="636"/>
                    <a:pt x="1842" y="699"/>
                    <a:pt x="1967" y="804"/>
                  </a:cubicBezTo>
                  <a:cubicBezTo>
                    <a:pt x="2051" y="845"/>
                    <a:pt x="2051" y="845"/>
                    <a:pt x="2072" y="929"/>
                  </a:cubicBezTo>
                  <a:cubicBezTo>
                    <a:pt x="2093" y="950"/>
                    <a:pt x="2093" y="1013"/>
                    <a:pt x="2093" y="1013"/>
                  </a:cubicBezTo>
                  <a:cubicBezTo>
                    <a:pt x="2093" y="1013"/>
                    <a:pt x="2079" y="1040"/>
                    <a:pt x="2085" y="1040"/>
                  </a:cubicBezTo>
                  <a:cubicBezTo>
                    <a:pt x="2086" y="1040"/>
                    <a:pt x="2089" y="1038"/>
                    <a:pt x="2093" y="1034"/>
                  </a:cubicBezTo>
                  <a:lnTo>
                    <a:pt x="2093" y="1034"/>
                  </a:lnTo>
                  <a:cubicBezTo>
                    <a:pt x="2051" y="1117"/>
                    <a:pt x="1967" y="1159"/>
                    <a:pt x="1863" y="1264"/>
                  </a:cubicBezTo>
                  <a:cubicBezTo>
                    <a:pt x="1779" y="1348"/>
                    <a:pt x="1674" y="1473"/>
                    <a:pt x="1570" y="1473"/>
                  </a:cubicBezTo>
                  <a:cubicBezTo>
                    <a:pt x="1559" y="1474"/>
                    <a:pt x="1547" y="1475"/>
                    <a:pt x="1536" y="1475"/>
                  </a:cubicBezTo>
                  <a:cubicBezTo>
                    <a:pt x="1370" y="1475"/>
                    <a:pt x="1142" y="1342"/>
                    <a:pt x="1005" y="1264"/>
                  </a:cubicBezTo>
                  <a:cubicBezTo>
                    <a:pt x="996" y="1260"/>
                    <a:pt x="987" y="1256"/>
                    <a:pt x="977" y="1253"/>
                  </a:cubicBezTo>
                  <a:lnTo>
                    <a:pt x="977" y="1253"/>
                  </a:lnTo>
                  <a:cubicBezTo>
                    <a:pt x="948" y="1230"/>
                    <a:pt x="911" y="1220"/>
                    <a:pt x="871" y="1220"/>
                  </a:cubicBezTo>
                  <a:cubicBezTo>
                    <a:pt x="860" y="1220"/>
                    <a:pt x="847" y="1221"/>
                    <a:pt x="835" y="1223"/>
                  </a:cubicBezTo>
                  <a:lnTo>
                    <a:pt x="835" y="1223"/>
                  </a:lnTo>
                  <a:cubicBezTo>
                    <a:pt x="789" y="1119"/>
                    <a:pt x="752" y="1014"/>
                    <a:pt x="733" y="908"/>
                  </a:cubicBezTo>
                  <a:cubicBezTo>
                    <a:pt x="733" y="824"/>
                    <a:pt x="733" y="783"/>
                    <a:pt x="775" y="720"/>
                  </a:cubicBezTo>
                  <a:cubicBezTo>
                    <a:pt x="775" y="724"/>
                    <a:pt x="775" y="726"/>
                    <a:pt x="777" y="726"/>
                  </a:cubicBezTo>
                  <a:cubicBezTo>
                    <a:pt x="782" y="726"/>
                    <a:pt x="795" y="699"/>
                    <a:pt x="795" y="699"/>
                  </a:cubicBezTo>
                  <a:lnTo>
                    <a:pt x="816" y="657"/>
                  </a:lnTo>
                  <a:lnTo>
                    <a:pt x="879" y="636"/>
                  </a:lnTo>
                  <a:cubicBezTo>
                    <a:pt x="942" y="615"/>
                    <a:pt x="1026" y="594"/>
                    <a:pt x="1088" y="594"/>
                  </a:cubicBezTo>
                  <a:cubicBezTo>
                    <a:pt x="1140" y="581"/>
                    <a:pt x="1192" y="576"/>
                    <a:pt x="1243" y="576"/>
                  </a:cubicBezTo>
                  <a:close/>
                  <a:moveTo>
                    <a:pt x="1464" y="1"/>
                  </a:moveTo>
                  <a:cubicBezTo>
                    <a:pt x="1151" y="1"/>
                    <a:pt x="839" y="94"/>
                    <a:pt x="586" y="280"/>
                  </a:cubicBezTo>
                  <a:cubicBezTo>
                    <a:pt x="0" y="720"/>
                    <a:pt x="210" y="1473"/>
                    <a:pt x="523" y="1996"/>
                  </a:cubicBezTo>
                  <a:cubicBezTo>
                    <a:pt x="568" y="2069"/>
                    <a:pt x="626" y="2098"/>
                    <a:pt x="688" y="2098"/>
                  </a:cubicBezTo>
                  <a:cubicBezTo>
                    <a:pt x="774" y="2098"/>
                    <a:pt x="867" y="2039"/>
                    <a:pt x="936" y="1962"/>
                  </a:cubicBezTo>
                  <a:lnTo>
                    <a:pt x="936" y="1962"/>
                  </a:lnTo>
                  <a:cubicBezTo>
                    <a:pt x="1069" y="2016"/>
                    <a:pt x="1201" y="2048"/>
                    <a:pt x="1335" y="2048"/>
                  </a:cubicBezTo>
                  <a:cubicBezTo>
                    <a:pt x="1505" y="2048"/>
                    <a:pt x="1679" y="1996"/>
                    <a:pt x="1863" y="1871"/>
                  </a:cubicBezTo>
                  <a:cubicBezTo>
                    <a:pt x="2155" y="1682"/>
                    <a:pt x="2469" y="1368"/>
                    <a:pt x="2595" y="1055"/>
                  </a:cubicBezTo>
                  <a:cubicBezTo>
                    <a:pt x="2804" y="594"/>
                    <a:pt x="2407" y="218"/>
                    <a:pt x="1988" y="92"/>
                  </a:cubicBezTo>
                  <a:cubicBezTo>
                    <a:pt x="1821" y="31"/>
                    <a:pt x="1642" y="1"/>
                    <a:pt x="14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4"/>
            <p:cNvSpPr/>
            <p:nvPr/>
          </p:nvSpPr>
          <p:spPr>
            <a:xfrm>
              <a:off x="5931375" y="3577000"/>
              <a:ext cx="73275" cy="14150"/>
            </a:xfrm>
            <a:custGeom>
              <a:avLst/>
              <a:gdLst/>
              <a:ahLst/>
              <a:cxnLst/>
              <a:rect l="l" t="t" r="r" b="b"/>
              <a:pathLst>
                <a:path w="2931" h="566" extrusionOk="0">
                  <a:moveTo>
                    <a:pt x="545" y="0"/>
                  </a:moveTo>
                  <a:cubicBezTo>
                    <a:pt x="252" y="0"/>
                    <a:pt x="1" y="565"/>
                    <a:pt x="356" y="565"/>
                  </a:cubicBezTo>
                  <a:lnTo>
                    <a:pt x="2365" y="565"/>
                  </a:lnTo>
                  <a:cubicBezTo>
                    <a:pt x="2658" y="565"/>
                    <a:pt x="2930" y="0"/>
                    <a:pt x="2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4"/>
            <p:cNvSpPr/>
            <p:nvPr/>
          </p:nvSpPr>
          <p:spPr>
            <a:xfrm>
              <a:off x="5935175" y="3544550"/>
              <a:ext cx="51150" cy="14700"/>
            </a:xfrm>
            <a:custGeom>
              <a:avLst/>
              <a:gdLst/>
              <a:ahLst/>
              <a:cxnLst/>
              <a:rect l="l" t="t" r="r" b="b"/>
              <a:pathLst>
                <a:path w="2046" h="588" extrusionOk="0">
                  <a:moveTo>
                    <a:pt x="506" y="1"/>
                  </a:moveTo>
                  <a:cubicBezTo>
                    <a:pt x="258" y="1"/>
                    <a:pt x="1" y="587"/>
                    <a:pt x="330" y="587"/>
                  </a:cubicBezTo>
                  <a:lnTo>
                    <a:pt x="1481" y="587"/>
                  </a:lnTo>
                  <a:cubicBezTo>
                    <a:pt x="1774" y="587"/>
                    <a:pt x="2046" y="1"/>
                    <a:pt x="1669" y="1"/>
                  </a:cubicBezTo>
                  <a:lnTo>
                    <a:pt x="518" y="1"/>
                  </a:lnTo>
                  <a:cubicBezTo>
                    <a:pt x="514" y="1"/>
                    <a:pt x="510" y="1"/>
                    <a:pt x="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4"/>
            <p:cNvSpPr/>
            <p:nvPr/>
          </p:nvSpPr>
          <p:spPr>
            <a:xfrm>
              <a:off x="5935050" y="3507900"/>
              <a:ext cx="86050" cy="18375"/>
            </a:xfrm>
            <a:custGeom>
              <a:avLst/>
              <a:gdLst/>
              <a:ahLst/>
              <a:cxnLst/>
              <a:rect l="l" t="t" r="r" b="b"/>
              <a:pathLst>
                <a:path w="3442" h="735" extrusionOk="0">
                  <a:moveTo>
                    <a:pt x="3095" y="0"/>
                  </a:moveTo>
                  <a:cubicBezTo>
                    <a:pt x="3083" y="0"/>
                    <a:pt x="3069" y="1"/>
                    <a:pt x="3055" y="3"/>
                  </a:cubicBezTo>
                  <a:cubicBezTo>
                    <a:pt x="2218" y="149"/>
                    <a:pt x="1381" y="149"/>
                    <a:pt x="544" y="149"/>
                  </a:cubicBezTo>
                  <a:cubicBezTo>
                    <a:pt x="272" y="170"/>
                    <a:pt x="0" y="735"/>
                    <a:pt x="335" y="735"/>
                  </a:cubicBezTo>
                  <a:cubicBezTo>
                    <a:pt x="1235" y="735"/>
                    <a:pt x="2113" y="714"/>
                    <a:pt x="3013" y="588"/>
                  </a:cubicBezTo>
                  <a:cubicBezTo>
                    <a:pt x="3296" y="528"/>
                    <a:pt x="3442" y="0"/>
                    <a:pt x="30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4"/>
            <p:cNvSpPr/>
            <p:nvPr/>
          </p:nvSpPr>
          <p:spPr>
            <a:xfrm>
              <a:off x="5927500" y="3480175"/>
              <a:ext cx="48375" cy="14200"/>
            </a:xfrm>
            <a:custGeom>
              <a:avLst/>
              <a:gdLst/>
              <a:ahLst/>
              <a:cxnLst/>
              <a:rect l="l" t="t" r="r" b="b"/>
              <a:pathLst>
                <a:path w="1935" h="568" extrusionOk="0">
                  <a:moveTo>
                    <a:pt x="507" y="1"/>
                  </a:moveTo>
                  <a:cubicBezTo>
                    <a:pt x="262" y="1"/>
                    <a:pt x="1" y="568"/>
                    <a:pt x="365" y="568"/>
                  </a:cubicBezTo>
                  <a:lnTo>
                    <a:pt x="1369" y="568"/>
                  </a:lnTo>
                  <a:cubicBezTo>
                    <a:pt x="1662" y="568"/>
                    <a:pt x="1934" y="3"/>
                    <a:pt x="1558" y="3"/>
                  </a:cubicBezTo>
                  <a:lnTo>
                    <a:pt x="532" y="3"/>
                  </a:lnTo>
                  <a:cubicBezTo>
                    <a:pt x="524" y="1"/>
                    <a:pt x="516" y="1"/>
                    <a:pt x="5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4"/>
            <p:cNvSpPr/>
            <p:nvPr/>
          </p:nvSpPr>
          <p:spPr>
            <a:xfrm>
              <a:off x="5931375" y="3432575"/>
              <a:ext cx="78100" cy="22050"/>
            </a:xfrm>
            <a:custGeom>
              <a:avLst/>
              <a:gdLst/>
              <a:ahLst/>
              <a:cxnLst/>
              <a:rect l="l" t="t" r="r" b="b"/>
              <a:pathLst>
                <a:path w="3124" h="882" extrusionOk="0">
                  <a:moveTo>
                    <a:pt x="2886" y="1"/>
                  </a:moveTo>
                  <a:cubicBezTo>
                    <a:pt x="2858" y="1"/>
                    <a:pt x="2824" y="8"/>
                    <a:pt x="2784" y="23"/>
                  </a:cubicBezTo>
                  <a:cubicBezTo>
                    <a:pt x="2051" y="275"/>
                    <a:pt x="1319" y="295"/>
                    <a:pt x="566" y="295"/>
                  </a:cubicBezTo>
                  <a:cubicBezTo>
                    <a:pt x="252" y="295"/>
                    <a:pt x="1" y="881"/>
                    <a:pt x="356" y="881"/>
                  </a:cubicBezTo>
                  <a:cubicBezTo>
                    <a:pt x="1172" y="881"/>
                    <a:pt x="1947" y="881"/>
                    <a:pt x="2742" y="588"/>
                  </a:cubicBezTo>
                  <a:cubicBezTo>
                    <a:pt x="2966" y="495"/>
                    <a:pt x="3124" y="1"/>
                    <a:pt x="2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4"/>
            <p:cNvSpPr/>
            <p:nvPr/>
          </p:nvSpPr>
          <p:spPr>
            <a:xfrm>
              <a:off x="5924050" y="3392875"/>
              <a:ext cx="48150" cy="14675"/>
            </a:xfrm>
            <a:custGeom>
              <a:avLst/>
              <a:gdLst/>
              <a:ahLst/>
              <a:cxnLst/>
              <a:rect l="l" t="t" r="r" b="b"/>
              <a:pathLst>
                <a:path w="1926" h="587" extrusionOk="0">
                  <a:moveTo>
                    <a:pt x="545" y="0"/>
                  </a:moveTo>
                  <a:cubicBezTo>
                    <a:pt x="252" y="0"/>
                    <a:pt x="1" y="586"/>
                    <a:pt x="356" y="586"/>
                  </a:cubicBezTo>
                  <a:lnTo>
                    <a:pt x="1382" y="586"/>
                  </a:lnTo>
                  <a:cubicBezTo>
                    <a:pt x="1675" y="586"/>
                    <a:pt x="1926" y="0"/>
                    <a:pt x="1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4"/>
            <p:cNvSpPr/>
            <p:nvPr/>
          </p:nvSpPr>
          <p:spPr>
            <a:xfrm>
              <a:off x="5925175" y="3353125"/>
              <a:ext cx="90450" cy="18450"/>
            </a:xfrm>
            <a:custGeom>
              <a:avLst/>
              <a:gdLst/>
              <a:ahLst/>
              <a:cxnLst/>
              <a:rect l="l" t="t" r="r" b="b"/>
              <a:pathLst>
                <a:path w="3618" h="738" extrusionOk="0">
                  <a:moveTo>
                    <a:pt x="3241" y="0"/>
                  </a:moveTo>
                  <a:cubicBezTo>
                    <a:pt x="2341" y="0"/>
                    <a:pt x="1420" y="21"/>
                    <a:pt x="500" y="168"/>
                  </a:cubicBezTo>
                  <a:cubicBezTo>
                    <a:pt x="222" y="207"/>
                    <a:pt x="0" y="737"/>
                    <a:pt x="265" y="737"/>
                  </a:cubicBezTo>
                  <a:cubicBezTo>
                    <a:pt x="279" y="737"/>
                    <a:pt x="295" y="736"/>
                    <a:pt x="311" y="732"/>
                  </a:cubicBezTo>
                  <a:cubicBezTo>
                    <a:pt x="1232" y="607"/>
                    <a:pt x="2153" y="607"/>
                    <a:pt x="3073" y="586"/>
                  </a:cubicBezTo>
                  <a:cubicBezTo>
                    <a:pt x="3345" y="586"/>
                    <a:pt x="3617" y="0"/>
                    <a:pt x="3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4"/>
            <p:cNvSpPr/>
            <p:nvPr/>
          </p:nvSpPr>
          <p:spPr>
            <a:xfrm>
              <a:off x="5920150" y="3313575"/>
              <a:ext cx="61400" cy="17750"/>
            </a:xfrm>
            <a:custGeom>
              <a:avLst/>
              <a:gdLst/>
              <a:ahLst/>
              <a:cxnLst/>
              <a:rect l="l" t="t" r="r" b="b"/>
              <a:pathLst>
                <a:path w="2456" h="710" extrusionOk="0">
                  <a:moveTo>
                    <a:pt x="2166" y="1"/>
                  </a:moveTo>
                  <a:cubicBezTo>
                    <a:pt x="2141" y="1"/>
                    <a:pt x="2113" y="5"/>
                    <a:pt x="2082" y="13"/>
                  </a:cubicBezTo>
                  <a:cubicBezTo>
                    <a:pt x="1877" y="87"/>
                    <a:pt x="1664" y="116"/>
                    <a:pt x="1447" y="116"/>
                  </a:cubicBezTo>
                  <a:cubicBezTo>
                    <a:pt x="1175" y="116"/>
                    <a:pt x="896" y="71"/>
                    <a:pt x="617" y="13"/>
                  </a:cubicBezTo>
                  <a:cubicBezTo>
                    <a:pt x="607" y="11"/>
                    <a:pt x="597" y="11"/>
                    <a:pt x="587" y="11"/>
                  </a:cubicBezTo>
                  <a:cubicBezTo>
                    <a:pt x="320" y="11"/>
                    <a:pt x="1" y="518"/>
                    <a:pt x="303" y="599"/>
                  </a:cubicBezTo>
                  <a:cubicBezTo>
                    <a:pt x="617" y="666"/>
                    <a:pt x="924" y="709"/>
                    <a:pt x="1232" y="709"/>
                  </a:cubicBezTo>
                  <a:cubicBezTo>
                    <a:pt x="1500" y="709"/>
                    <a:pt x="1768" y="677"/>
                    <a:pt x="2040" y="599"/>
                  </a:cubicBezTo>
                  <a:cubicBezTo>
                    <a:pt x="2310" y="522"/>
                    <a:pt x="2455" y="1"/>
                    <a:pt x="2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4"/>
            <p:cNvSpPr/>
            <p:nvPr/>
          </p:nvSpPr>
          <p:spPr>
            <a:xfrm>
              <a:off x="5916725" y="3256050"/>
              <a:ext cx="93600" cy="21775"/>
            </a:xfrm>
            <a:custGeom>
              <a:avLst/>
              <a:gdLst/>
              <a:ahLst/>
              <a:cxnLst/>
              <a:rect l="l" t="t" r="r" b="b"/>
              <a:pathLst>
                <a:path w="3744" h="871" extrusionOk="0">
                  <a:moveTo>
                    <a:pt x="3454" y="0"/>
                  </a:moveTo>
                  <a:cubicBezTo>
                    <a:pt x="3429" y="0"/>
                    <a:pt x="3401" y="4"/>
                    <a:pt x="3370" y="12"/>
                  </a:cubicBezTo>
                  <a:cubicBezTo>
                    <a:pt x="2470" y="305"/>
                    <a:pt x="1528" y="305"/>
                    <a:pt x="587" y="305"/>
                  </a:cubicBezTo>
                  <a:cubicBezTo>
                    <a:pt x="273" y="305"/>
                    <a:pt x="1" y="870"/>
                    <a:pt x="377" y="870"/>
                  </a:cubicBezTo>
                  <a:cubicBezTo>
                    <a:pt x="1361" y="870"/>
                    <a:pt x="2365" y="870"/>
                    <a:pt x="3328" y="577"/>
                  </a:cubicBezTo>
                  <a:cubicBezTo>
                    <a:pt x="3597" y="519"/>
                    <a:pt x="3743" y="0"/>
                    <a:pt x="34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4"/>
            <p:cNvSpPr/>
            <p:nvPr/>
          </p:nvSpPr>
          <p:spPr>
            <a:xfrm>
              <a:off x="5921550" y="3220250"/>
              <a:ext cx="50650" cy="18275"/>
            </a:xfrm>
            <a:custGeom>
              <a:avLst/>
              <a:gdLst/>
              <a:ahLst/>
              <a:cxnLst/>
              <a:rect l="l" t="t" r="r" b="b"/>
              <a:pathLst>
                <a:path w="2026" h="731" extrusionOk="0">
                  <a:moveTo>
                    <a:pt x="1670" y="1"/>
                  </a:moveTo>
                  <a:cubicBezTo>
                    <a:pt x="1189" y="1"/>
                    <a:pt x="749" y="42"/>
                    <a:pt x="310" y="168"/>
                  </a:cubicBezTo>
                  <a:cubicBezTo>
                    <a:pt x="143" y="210"/>
                    <a:pt x="17" y="356"/>
                    <a:pt x="17" y="524"/>
                  </a:cubicBezTo>
                  <a:cubicBezTo>
                    <a:pt x="0" y="640"/>
                    <a:pt x="64" y="731"/>
                    <a:pt x="164" y="731"/>
                  </a:cubicBezTo>
                  <a:cubicBezTo>
                    <a:pt x="190" y="731"/>
                    <a:pt x="218" y="725"/>
                    <a:pt x="247" y="712"/>
                  </a:cubicBezTo>
                  <a:cubicBezTo>
                    <a:pt x="645" y="586"/>
                    <a:pt x="1063" y="586"/>
                    <a:pt x="1482" y="586"/>
                  </a:cubicBezTo>
                  <a:cubicBezTo>
                    <a:pt x="1775" y="586"/>
                    <a:pt x="2026" y="1"/>
                    <a:pt x="1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4"/>
            <p:cNvSpPr/>
            <p:nvPr/>
          </p:nvSpPr>
          <p:spPr>
            <a:xfrm>
              <a:off x="5916725" y="3187600"/>
              <a:ext cx="75350" cy="18550"/>
            </a:xfrm>
            <a:custGeom>
              <a:avLst/>
              <a:gdLst/>
              <a:ahLst/>
              <a:cxnLst/>
              <a:rect l="l" t="t" r="r" b="b"/>
              <a:pathLst>
                <a:path w="3014" h="742" extrusionOk="0">
                  <a:moveTo>
                    <a:pt x="2712" y="1"/>
                  </a:moveTo>
                  <a:cubicBezTo>
                    <a:pt x="2689" y="1"/>
                    <a:pt x="2665" y="4"/>
                    <a:pt x="2637" y="9"/>
                  </a:cubicBezTo>
                  <a:cubicBezTo>
                    <a:pt x="2116" y="123"/>
                    <a:pt x="1570" y="136"/>
                    <a:pt x="1019" y="136"/>
                  </a:cubicBezTo>
                  <a:cubicBezTo>
                    <a:pt x="861" y="136"/>
                    <a:pt x="703" y="135"/>
                    <a:pt x="545" y="135"/>
                  </a:cubicBezTo>
                  <a:cubicBezTo>
                    <a:pt x="273" y="156"/>
                    <a:pt x="1" y="742"/>
                    <a:pt x="377" y="742"/>
                  </a:cubicBezTo>
                  <a:cubicBezTo>
                    <a:pt x="1110" y="742"/>
                    <a:pt x="1863" y="742"/>
                    <a:pt x="2595" y="574"/>
                  </a:cubicBezTo>
                  <a:cubicBezTo>
                    <a:pt x="2868" y="496"/>
                    <a:pt x="3014" y="1"/>
                    <a:pt x="27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4"/>
            <p:cNvSpPr/>
            <p:nvPr/>
          </p:nvSpPr>
          <p:spPr>
            <a:xfrm>
              <a:off x="5913075" y="3155900"/>
              <a:ext cx="44475" cy="14150"/>
            </a:xfrm>
            <a:custGeom>
              <a:avLst/>
              <a:gdLst/>
              <a:ahLst/>
              <a:cxnLst/>
              <a:rect l="l" t="t" r="r" b="b"/>
              <a:pathLst>
                <a:path w="1779" h="566" extrusionOk="0">
                  <a:moveTo>
                    <a:pt x="544" y="1"/>
                  </a:moveTo>
                  <a:cubicBezTo>
                    <a:pt x="272" y="1"/>
                    <a:pt x="0" y="566"/>
                    <a:pt x="356" y="566"/>
                  </a:cubicBezTo>
                  <a:lnTo>
                    <a:pt x="1214" y="566"/>
                  </a:lnTo>
                  <a:cubicBezTo>
                    <a:pt x="1507" y="566"/>
                    <a:pt x="1779" y="1"/>
                    <a:pt x="1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4"/>
            <p:cNvSpPr/>
            <p:nvPr/>
          </p:nvSpPr>
          <p:spPr>
            <a:xfrm>
              <a:off x="5905750" y="3112500"/>
              <a:ext cx="98900" cy="14675"/>
            </a:xfrm>
            <a:custGeom>
              <a:avLst/>
              <a:gdLst/>
              <a:ahLst/>
              <a:cxnLst/>
              <a:rect l="l" t="t" r="r" b="b"/>
              <a:pathLst>
                <a:path w="3956" h="587" extrusionOk="0">
                  <a:moveTo>
                    <a:pt x="544" y="0"/>
                  </a:moveTo>
                  <a:cubicBezTo>
                    <a:pt x="293" y="0"/>
                    <a:pt x="0" y="586"/>
                    <a:pt x="356" y="586"/>
                  </a:cubicBezTo>
                  <a:lnTo>
                    <a:pt x="3390" y="586"/>
                  </a:lnTo>
                  <a:cubicBezTo>
                    <a:pt x="3683" y="586"/>
                    <a:pt x="3955" y="0"/>
                    <a:pt x="3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4"/>
            <p:cNvSpPr/>
            <p:nvPr/>
          </p:nvSpPr>
          <p:spPr>
            <a:xfrm>
              <a:off x="5913075" y="3069600"/>
              <a:ext cx="48150" cy="14150"/>
            </a:xfrm>
            <a:custGeom>
              <a:avLst/>
              <a:gdLst/>
              <a:ahLst/>
              <a:cxnLst/>
              <a:rect l="l" t="t" r="r" b="b"/>
              <a:pathLst>
                <a:path w="1926" h="566" extrusionOk="0">
                  <a:moveTo>
                    <a:pt x="544" y="1"/>
                  </a:moveTo>
                  <a:cubicBezTo>
                    <a:pt x="272" y="1"/>
                    <a:pt x="0" y="565"/>
                    <a:pt x="356" y="565"/>
                  </a:cubicBezTo>
                  <a:lnTo>
                    <a:pt x="1381" y="565"/>
                  </a:lnTo>
                  <a:cubicBezTo>
                    <a:pt x="1674" y="565"/>
                    <a:pt x="1925" y="1"/>
                    <a:pt x="15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4"/>
            <p:cNvSpPr/>
            <p:nvPr/>
          </p:nvSpPr>
          <p:spPr>
            <a:xfrm>
              <a:off x="5905750" y="3036650"/>
              <a:ext cx="98900" cy="14675"/>
            </a:xfrm>
            <a:custGeom>
              <a:avLst/>
              <a:gdLst/>
              <a:ahLst/>
              <a:cxnLst/>
              <a:rect l="l" t="t" r="r" b="b"/>
              <a:pathLst>
                <a:path w="3956" h="587" extrusionOk="0">
                  <a:moveTo>
                    <a:pt x="544" y="0"/>
                  </a:moveTo>
                  <a:cubicBezTo>
                    <a:pt x="293" y="0"/>
                    <a:pt x="0" y="586"/>
                    <a:pt x="356" y="586"/>
                  </a:cubicBezTo>
                  <a:lnTo>
                    <a:pt x="3390" y="586"/>
                  </a:lnTo>
                  <a:cubicBezTo>
                    <a:pt x="3683" y="586"/>
                    <a:pt x="3955" y="0"/>
                    <a:pt x="35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4"/>
            <p:cNvSpPr/>
            <p:nvPr/>
          </p:nvSpPr>
          <p:spPr>
            <a:xfrm>
              <a:off x="5917250" y="3007875"/>
              <a:ext cx="32975" cy="14675"/>
            </a:xfrm>
            <a:custGeom>
              <a:avLst/>
              <a:gdLst/>
              <a:ahLst/>
              <a:cxnLst/>
              <a:rect l="l" t="t" r="r" b="b"/>
              <a:pathLst>
                <a:path w="1319" h="587" extrusionOk="0">
                  <a:moveTo>
                    <a:pt x="377" y="1"/>
                  </a:moveTo>
                  <a:cubicBezTo>
                    <a:pt x="210" y="1"/>
                    <a:pt x="64" y="168"/>
                    <a:pt x="43" y="293"/>
                  </a:cubicBezTo>
                  <a:cubicBezTo>
                    <a:pt x="1" y="419"/>
                    <a:pt x="43" y="586"/>
                    <a:pt x="189" y="586"/>
                  </a:cubicBezTo>
                  <a:lnTo>
                    <a:pt x="921" y="586"/>
                  </a:lnTo>
                  <a:cubicBezTo>
                    <a:pt x="1089" y="586"/>
                    <a:pt x="1235" y="419"/>
                    <a:pt x="1256" y="293"/>
                  </a:cubicBezTo>
                  <a:cubicBezTo>
                    <a:pt x="1319" y="168"/>
                    <a:pt x="1256" y="1"/>
                    <a:pt x="11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4"/>
            <p:cNvSpPr/>
            <p:nvPr/>
          </p:nvSpPr>
          <p:spPr>
            <a:xfrm>
              <a:off x="5905750" y="2953425"/>
              <a:ext cx="108900" cy="18375"/>
            </a:xfrm>
            <a:custGeom>
              <a:avLst/>
              <a:gdLst/>
              <a:ahLst/>
              <a:cxnLst/>
              <a:rect l="l" t="t" r="r" b="b"/>
              <a:pathLst>
                <a:path w="4356" h="735" extrusionOk="0">
                  <a:moveTo>
                    <a:pt x="4032" y="0"/>
                  </a:moveTo>
                  <a:cubicBezTo>
                    <a:pt x="4021" y="0"/>
                    <a:pt x="4009" y="1"/>
                    <a:pt x="3997" y="2"/>
                  </a:cubicBezTo>
                  <a:cubicBezTo>
                    <a:pt x="2846" y="149"/>
                    <a:pt x="1695" y="149"/>
                    <a:pt x="544" y="170"/>
                  </a:cubicBezTo>
                  <a:cubicBezTo>
                    <a:pt x="293" y="170"/>
                    <a:pt x="0" y="735"/>
                    <a:pt x="356" y="735"/>
                  </a:cubicBezTo>
                  <a:cubicBezTo>
                    <a:pt x="1507" y="735"/>
                    <a:pt x="2658" y="735"/>
                    <a:pt x="3809" y="588"/>
                  </a:cubicBezTo>
                  <a:cubicBezTo>
                    <a:pt x="4092" y="568"/>
                    <a:pt x="4355" y="0"/>
                    <a:pt x="4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4"/>
            <p:cNvSpPr/>
            <p:nvPr/>
          </p:nvSpPr>
          <p:spPr>
            <a:xfrm>
              <a:off x="6005125" y="3698700"/>
              <a:ext cx="57575" cy="44950"/>
            </a:xfrm>
            <a:custGeom>
              <a:avLst/>
              <a:gdLst/>
              <a:ahLst/>
              <a:cxnLst/>
              <a:rect l="l" t="t" r="r" b="b"/>
              <a:pathLst>
                <a:path w="2303" h="1798" extrusionOk="0">
                  <a:moveTo>
                    <a:pt x="960" y="584"/>
                  </a:moveTo>
                  <a:cubicBezTo>
                    <a:pt x="1150" y="584"/>
                    <a:pt x="1323" y="681"/>
                    <a:pt x="1466" y="824"/>
                  </a:cubicBezTo>
                  <a:cubicBezTo>
                    <a:pt x="1507" y="866"/>
                    <a:pt x="1549" y="949"/>
                    <a:pt x="1549" y="970"/>
                  </a:cubicBezTo>
                  <a:cubicBezTo>
                    <a:pt x="1549" y="1033"/>
                    <a:pt x="1507" y="1054"/>
                    <a:pt x="1445" y="1138"/>
                  </a:cubicBezTo>
                  <a:cubicBezTo>
                    <a:pt x="1345" y="1210"/>
                    <a:pt x="1245" y="1242"/>
                    <a:pt x="1152" y="1242"/>
                  </a:cubicBezTo>
                  <a:cubicBezTo>
                    <a:pt x="888" y="1242"/>
                    <a:pt x="666" y="995"/>
                    <a:pt x="582" y="731"/>
                  </a:cubicBezTo>
                  <a:lnTo>
                    <a:pt x="582" y="731"/>
                  </a:lnTo>
                  <a:cubicBezTo>
                    <a:pt x="626" y="625"/>
                    <a:pt x="711" y="594"/>
                    <a:pt x="859" y="594"/>
                  </a:cubicBezTo>
                  <a:cubicBezTo>
                    <a:pt x="893" y="587"/>
                    <a:pt x="927" y="584"/>
                    <a:pt x="960" y="584"/>
                  </a:cubicBezTo>
                  <a:close/>
                  <a:moveTo>
                    <a:pt x="1148" y="1"/>
                  </a:moveTo>
                  <a:cubicBezTo>
                    <a:pt x="1106" y="1"/>
                    <a:pt x="1065" y="3"/>
                    <a:pt x="1026" y="8"/>
                  </a:cubicBezTo>
                  <a:cubicBezTo>
                    <a:pt x="738" y="40"/>
                    <a:pt x="510" y="175"/>
                    <a:pt x="342" y="369"/>
                  </a:cubicBezTo>
                  <a:lnTo>
                    <a:pt x="342" y="369"/>
                  </a:lnTo>
                  <a:cubicBezTo>
                    <a:pt x="301" y="374"/>
                    <a:pt x="262" y="387"/>
                    <a:pt x="231" y="405"/>
                  </a:cubicBezTo>
                  <a:cubicBezTo>
                    <a:pt x="85" y="468"/>
                    <a:pt x="1" y="594"/>
                    <a:pt x="22" y="782"/>
                  </a:cubicBezTo>
                  <a:cubicBezTo>
                    <a:pt x="24" y="844"/>
                    <a:pt x="31" y="905"/>
                    <a:pt x="42" y="963"/>
                  </a:cubicBezTo>
                  <a:lnTo>
                    <a:pt x="42" y="963"/>
                  </a:lnTo>
                  <a:cubicBezTo>
                    <a:pt x="35" y="993"/>
                    <a:pt x="28" y="1023"/>
                    <a:pt x="22" y="1054"/>
                  </a:cubicBezTo>
                  <a:cubicBezTo>
                    <a:pt x="7" y="1175"/>
                    <a:pt x="68" y="1241"/>
                    <a:pt x="150" y="1261"/>
                  </a:cubicBezTo>
                  <a:lnTo>
                    <a:pt x="150" y="1261"/>
                  </a:lnTo>
                  <a:cubicBezTo>
                    <a:pt x="327" y="1584"/>
                    <a:pt x="662" y="1797"/>
                    <a:pt x="1022" y="1797"/>
                  </a:cubicBezTo>
                  <a:cubicBezTo>
                    <a:pt x="1183" y="1797"/>
                    <a:pt x="1349" y="1755"/>
                    <a:pt x="1507" y="1661"/>
                  </a:cubicBezTo>
                  <a:cubicBezTo>
                    <a:pt x="1905" y="1430"/>
                    <a:pt x="2303" y="928"/>
                    <a:pt x="2031" y="468"/>
                  </a:cubicBezTo>
                  <a:cubicBezTo>
                    <a:pt x="1882" y="152"/>
                    <a:pt x="1484" y="1"/>
                    <a:pt x="11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4"/>
            <p:cNvSpPr/>
            <p:nvPr/>
          </p:nvSpPr>
          <p:spPr>
            <a:xfrm>
              <a:off x="6030675" y="2832900"/>
              <a:ext cx="94800" cy="904900"/>
            </a:xfrm>
            <a:custGeom>
              <a:avLst/>
              <a:gdLst/>
              <a:ahLst/>
              <a:cxnLst/>
              <a:rect l="l" t="t" r="r" b="b"/>
              <a:pathLst>
                <a:path w="3792" h="36196" extrusionOk="0">
                  <a:moveTo>
                    <a:pt x="468" y="0"/>
                  </a:moveTo>
                  <a:cubicBezTo>
                    <a:pt x="258" y="0"/>
                    <a:pt x="1" y="315"/>
                    <a:pt x="130" y="492"/>
                  </a:cubicBezTo>
                  <a:cubicBezTo>
                    <a:pt x="841" y="1455"/>
                    <a:pt x="967" y="2940"/>
                    <a:pt x="1176" y="4091"/>
                  </a:cubicBezTo>
                  <a:cubicBezTo>
                    <a:pt x="1469" y="5849"/>
                    <a:pt x="1511" y="7627"/>
                    <a:pt x="1511" y="9406"/>
                  </a:cubicBezTo>
                  <a:cubicBezTo>
                    <a:pt x="1532" y="12356"/>
                    <a:pt x="1406" y="15327"/>
                    <a:pt x="1741" y="18277"/>
                  </a:cubicBezTo>
                  <a:cubicBezTo>
                    <a:pt x="2097" y="21311"/>
                    <a:pt x="2850" y="24282"/>
                    <a:pt x="3101" y="27358"/>
                  </a:cubicBezTo>
                  <a:cubicBezTo>
                    <a:pt x="3247" y="28886"/>
                    <a:pt x="2975" y="30434"/>
                    <a:pt x="3080" y="31982"/>
                  </a:cubicBezTo>
                  <a:cubicBezTo>
                    <a:pt x="3143" y="32819"/>
                    <a:pt x="3247" y="33656"/>
                    <a:pt x="3268" y="34493"/>
                  </a:cubicBezTo>
                  <a:cubicBezTo>
                    <a:pt x="3268" y="35100"/>
                    <a:pt x="3059" y="35456"/>
                    <a:pt x="3185" y="36042"/>
                  </a:cubicBezTo>
                  <a:cubicBezTo>
                    <a:pt x="3210" y="36151"/>
                    <a:pt x="3278" y="36195"/>
                    <a:pt x="3356" y="36195"/>
                  </a:cubicBezTo>
                  <a:cubicBezTo>
                    <a:pt x="3533" y="36195"/>
                    <a:pt x="3766" y="35972"/>
                    <a:pt x="3708" y="35770"/>
                  </a:cubicBezTo>
                  <a:cubicBezTo>
                    <a:pt x="3603" y="35351"/>
                    <a:pt x="3791" y="34409"/>
                    <a:pt x="3791" y="33949"/>
                  </a:cubicBezTo>
                  <a:cubicBezTo>
                    <a:pt x="3791" y="33342"/>
                    <a:pt x="3708" y="32757"/>
                    <a:pt x="3666" y="32171"/>
                  </a:cubicBezTo>
                  <a:cubicBezTo>
                    <a:pt x="3498" y="30622"/>
                    <a:pt x="3791" y="29095"/>
                    <a:pt x="3687" y="27567"/>
                  </a:cubicBezTo>
                  <a:cubicBezTo>
                    <a:pt x="3478" y="24345"/>
                    <a:pt x="2703" y="21207"/>
                    <a:pt x="2306" y="17984"/>
                  </a:cubicBezTo>
                  <a:cubicBezTo>
                    <a:pt x="1845" y="14616"/>
                    <a:pt x="2117" y="11163"/>
                    <a:pt x="2034" y="7795"/>
                  </a:cubicBezTo>
                  <a:cubicBezTo>
                    <a:pt x="2013" y="6288"/>
                    <a:pt x="1887" y="4803"/>
                    <a:pt x="1615" y="3338"/>
                  </a:cubicBezTo>
                  <a:cubicBezTo>
                    <a:pt x="1427" y="2271"/>
                    <a:pt x="1260" y="994"/>
                    <a:pt x="632" y="95"/>
                  </a:cubicBezTo>
                  <a:cubicBezTo>
                    <a:pt x="589" y="28"/>
                    <a:pt x="53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5"/>
          <p:cNvSpPr/>
          <p:nvPr/>
        </p:nvSpPr>
        <p:spPr>
          <a:xfrm>
            <a:off x="7565675" y="1156825"/>
            <a:ext cx="617382" cy="645933"/>
          </a:xfrm>
          <a:custGeom>
            <a:avLst/>
            <a:gdLst/>
            <a:ahLst/>
            <a:cxnLst/>
            <a:rect l="l" t="t" r="r" b="b"/>
            <a:pathLst>
              <a:path w="8174" h="8552" extrusionOk="0">
                <a:moveTo>
                  <a:pt x="2836" y="2059"/>
                </a:moveTo>
                <a:cubicBezTo>
                  <a:pt x="2869" y="2459"/>
                  <a:pt x="2836" y="2826"/>
                  <a:pt x="2636" y="3226"/>
                </a:cubicBezTo>
                <a:cubicBezTo>
                  <a:pt x="2369" y="2726"/>
                  <a:pt x="2703" y="2459"/>
                  <a:pt x="2836" y="2059"/>
                </a:cubicBezTo>
                <a:close/>
                <a:moveTo>
                  <a:pt x="5705" y="2626"/>
                </a:moveTo>
                <a:cubicBezTo>
                  <a:pt x="5705" y="3059"/>
                  <a:pt x="5471" y="3393"/>
                  <a:pt x="5204" y="3793"/>
                </a:cubicBezTo>
                <a:cubicBezTo>
                  <a:pt x="5171" y="3827"/>
                  <a:pt x="5038" y="3827"/>
                  <a:pt x="5038" y="3827"/>
                </a:cubicBezTo>
                <a:cubicBezTo>
                  <a:pt x="5004" y="3727"/>
                  <a:pt x="4938" y="3627"/>
                  <a:pt x="4971" y="3560"/>
                </a:cubicBezTo>
                <a:cubicBezTo>
                  <a:pt x="5038" y="3393"/>
                  <a:pt x="5138" y="3226"/>
                  <a:pt x="5271" y="3126"/>
                </a:cubicBezTo>
                <a:cubicBezTo>
                  <a:pt x="5371" y="2893"/>
                  <a:pt x="5538" y="2793"/>
                  <a:pt x="5705" y="2626"/>
                </a:cubicBezTo>
                <a:close/>
                <a:moveTo>
                  <a:pt x="4603" y="387"/>
                </a:moveTo>
                <a:cubicBezTo>
                  <a:pt x="4954" y="387"/>
                  <a:pt x="5221" y="552"/>
                  <a:pt x="5405" y="858"/>
                </a:cubicBezTo>
                <a:cubicBezTo>
                  <a:pt x="5538" y="1025"/>
                  <a:pt x="5638" y="1225"/>
                  <a:pt x="5671" y="1392"/>
                </a:cubicBezTo>
                <a:cubicBezTo>
                  <a:pt x="5738" y="1725"/>
                  <a:pt x="5805" y="1992"/>
                  <a:pt x="5405" y="2226"/>
                </a:cubicBezTo>
                <a:cubicBezTo>
                  <a:pt x="5138" y="2459"/>
                  <a:pt x="4871" y="2793"/>
                  <a:pt x="4671" y="3059"/>
                </a:cubicBezTo>
                <a:cubicBezTo>
                  <a:pt x="4571" y="3193"/>
                  <a:pt x="4504" y="3393"/>
                  <a:pt x="4504" y="3627"/>
                </a:cubicBezTo>
                <a:cubicBezTo>
                  <a:pt x="4471" y="3860"/>
                  <a:pt x="4671" y="4127"/>
                  <a:pt x="4904" y="4194"/>
                </a:cubicBezTo>
                <a:cubicBezTo>
                  <a:pt x="4988" y="4231"/>
                  <a:pt x="5062" y="4247"/>
                  <a:pt x="5127" y="4247"/>
                </a:cubicBezTo>
                <a:cubicBezTo>
                  <a:pt x="5298" y="4247"/>
                  <a:pt x="5418" y="4138"/>
                  <a:pt x="5538" y="3993"/>
                </a:cubicBezTo>
                <a:cubicBezTo>
                  <a:pt x="5872" y="3627"/>
                  <a:pt x="6038" y="3160"/>
                  <a:pt x="6172" y="2659"/>
                </a:cubicBezTo>
                <a:cubicBezTo>
                  <a:pt x="6205" y="2492"/>
                  <a:pt x="6205" y="2226"/>
                  <a:pt x="6305" y="2226"/>
                </a:cubicBezTo>
                <a:cubicBezTo>
                  <a:pt x="6422" y="2186"/>
                  <a:pt x="6574" y="2170"/>
                  <a:pt x="6720" y="2170"/>
                </a:cubicBezTo>
                <a:cubicBezTo>
                  <a:pt x="6823" y="2170"/>
                  <a:pt x="6923" y="2178"/>
                  <a:pt x="7006" y="2192"/>
                </a:cubicBezTo>
                <a:cubicBezTo>
                  <a:pt x="7373" y="2326"/>
                  <a:pt x="7573" y="2659"/>
                  <a:pt x="7640" y="3026"/>
                </a:cubicBezTo>
                <a:cubicBezTo>
                  <a:pt x="7673" y="3293"/>
                  <a:pt x="7673" y="3526"/>
                  <a:pt x="7573" y="3727"/>
                </a:cubicBezTo>
                <a:cubicBezTo>
                  <a:pt x="7173" y="4994"/>
                  <a:pt x="6639" y="6162"/>
                  <a:pt x="5671" y="7129"/>
                </a:cubicBezTo>
                <a:cubicBezTo>
                  <a:pt x="5138" y="7696"/>
                  <a:pt x="4404" y="8063"/>
                  <a:pt x="3570" y="8063"/>
                </a:cubicBezTo>
                <a:cubicBezTo>
                  <a:pt x="2736" y="8063"/>
                  <a:pt x="2136" y="7729"/>
                  <a:pt x="1635" y="7129"/>
                </a:cubicBezTo>
                <a:cubicBezTo>
                  <a:pt x="1102" y="6395"/>
                  <a:pt x="835" y="5561"/>
                  <a:pt x="701" y="4694"/>
                </a:cubicBezTo>
                <a:cubicBezTo>
                  <a:pt x="668" y="4360"/>
                  <a:pt x="635" y="4027"/>
                  <a:pt x="635" y="3827"/>
                </a:cubicBezTo>
                <a:cubicBezTo>
                  <a:pt x="668" y="2893"/>
                  <a:pt x="701" y="2059"/>
                  <a:pt x="1102" y="1392"/>
                </a:cubicBezTo>
                <a:cubicBezTo>
                  <a:pt x="1202" y="1158"/>
                  <a:pt x="1368" y="958"/>
                  <a:pt x="1569" y="791"/>
                </a:cubicBezTo>
                <a:cubicBezTo>
                  <a:pt x="1711" y="681"/>
                  <a:pt x="1862" y="629"/>
                  <a:pt x="2005" y="629"/>
                </a:cubicBezTo>
                <a:cubicBezTo>
                  <a:pt x="2296" y="629"/>
                  <a:pt x="2557" y="845"/>
                  <a:pt x="2669" y="1225"/>
                </a:cubicBezTo>
                <a:cubicBezTo>
                  <a:pt x="2669" y="1292"/>
                  <a:pt x="2636" y="1392"/>
                  <a:pt x="2603" y="1492"/>
                </a:cubicBezTo>
                <a:cubicBezTo>
                  <a:pt x="2436" y="1859"/>
                  <a:pt x="2202" y="2292"/>
                  <a:pt x="2102" y="2693"/>
                </a:cubicBezTo>
                <a:cubicBezTo>
                  <a:pt x="1969" y="3026"/>
                  <a:pt x="2136" y="3393"/>
                  <a:pt x="2369" y="3560"/>
                </a:cubicBezTo>
                <a:cubicBezTo>
                  <a:pt x="2480" y="3615"/>
                  <a:pt x="2579" y="3647"/>
                  <a:pt x="2666" y="3647"/>
                </a:cubicBezTo>
                <a:cubicBezTo>
                  <a:pt x="2790" y="3647"/>
                  <a:pt x="2891" y="3583"/>
                  <a:pt x="2970" y="3426"/>
                </a:cubicBezTo>
                <a:cubicBezTo>
                  <a:pt x="3070" y="3160"/>
                  <a:pt x="3203" y="2826"/>
                  <a:pt x="3236" y="2526"/>
                </a:cubicBezTo>
                <a:cubicBezTo>
                  <a:pt x="3303" y="2192"/>
                  <a:pt x="3203" y="1825"/>
                  <a:pt x="3203" y="1458"/>
                </a:cubicBezTo>
                <a:cubicBezTo>
                  <a:pt x="3170" y="1358"/>
                  <a:pt x="3170" y="1292"/>
                  <a:pt x="3203" y="1225"/>
                </a:cubicBezTo>
                <a:cubicBezTo>
                  <a:pt x="3503" y="791"/>
                  <a:pt x="3904" y="458"/>
                  <a:pt x="4504" y="391"/>
                </a:cubicBezTo>
                <a:cubicBezTo>
                  <a:pt x="4538" y="388"/>
                  <a:pt x="4570" y="387"/>
                  <a:pt x="4603" y="387"/>
                </a:cubicBezTo>
                <a:close/>
                <a:moveTo>
                  <a:pt x="4581" y="1"/>
                </a:moveTo>
                <a:cubicBezTo>
                  <a:pt x="4025" y="1"/>
                  <a:pt x="3438" y="292"/>
                  <a:pt x="3003" y="825"/>
                </a:cubicBezTo>
                <a:cubicBezTo>
                  <a:pt x="2970" y="724"/>
                  <a:pt x="2970" y="724"/>
                  <a:pt x="2936" y="724"/>
                </a:cubicBezTo>
                <a:cubicBezTo>
                  <a:pt x="2690" y="384"/>
                  <a:pt x="2368" y="204"/>
                  <a:pt x="2033" y="204"/>
                </a:cubicBezTo>
                <a:cubicBezTo>
                  <a:pt x="1777" y="204"/>
                  <a:pt x="1513" y="308"/>
                  <a:pt x="1268" y="524"/>
                </a:cubicBezTo>
                <a:cubicBezTo>
                  <a:pt x="935" y="791"/>
                  <a:pt x="701" y="1158"/>
                  <a:pt x="601" y="1558"/>
                </a:cubicBezTo>
                <a:cubicBezTo>
                  <a:pt x="1" y="3360"/>
                  <a:pt x="134" y="5128"/>
                  <a:pt x="968" y="6829"/>
                </a:cubicBezTo>
                <a:cubicBezTo>
                  <a:pt x="1302" y="7496"/>
                  <a:pt x="1802" y="8030"/>
                  <a:pt x="2503" y="8330"/>
                </a:cubicBezTo>
                <a:cubicBezTo>
                  <a:pt x="2879" y="8480"/>
                  <a:pt x="3248" y="8551"/>
                  <a:pt x="3608" y="8551"/>
                </a:cubicBezTo>
                <a:cubicBezTo>
                  <a:pt x="4363" y="8551"/>
                  <a:pt x="5072" y="8239"/>
                  <a:pt x="5705" y="7696"/>
                </a:cubicBezTo>
                <a:cubicBezTo>
                  <a:pt x="6939" y="6662"/>
                  <a:pt x="7539" y="5294"/>
                  <a:pt x="8040" y="3827"/>
                </a:cubicBezTo>
                <a:cubicBezTo>
                  <a:pt x="8107" y="3693"/>
                  <a:pt x="8107" y="3627"/>
                  <a:pt x="8107" y="3493"/>
                </a:cubicBezTo>
                <a:cubicBezTo>
                  <a:pt x="8173" y="2626"/>
                  <a:pt x="7640" y="1859"/>
                  <a:pt x="6839" y="1792"/>
                </a:cubicBezTo>
                <a:lnTo>
                  <a:pt x="6205" y="1792"/>
                </a:lnTo>
                <a:cubicBezTo>
                  <a:pt x="6050" y="554"/>
                  <a:pt x="5347" y="1"/>
                  <a:pt x="4581" y="1"/>
                </a:cubicBezTo>
                <a:close/>
              </a:path>
            </a:pathLst>
          </a:custGeom>
          <a:solidFill>
            <a:srgbClr val="FEC1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35"/>
          <p:cNvGrpSpPr/>
          <p:nvPr/>
        </p:nvGrpSpPr>
        <p:grpSpPr>
          <a:xfrm>
            <a:off x="7251612" y="3954502"/>
            <a:ext cx="858653" cy="908171"/>
            <a:chOff x="3576050" y="1905050"/>
            <a:chExt cx="306925" cy="324625"/>
          </a:xfrm>
        </p:grpSpPr>
        <p:sp>
          <p:nvSpPr>
            <p:cNvPr id="396" name="Google Shape;396;p35"/>
            <p:cNvSpPr/>
            <p:nvPr/>
          </p:nvSpPr>
          <p:spPr>
            <a:xfrm>
              <a:off x="3576050" y="1905050"/>
              <a:ext cx="306925" cy="324625"/>
            </a:xfrm>
            <a:custGeom>
              <a:avLst/>
              <a:gdLst/>
              <a:ahLst/>
              <a:cxnLst/>
              <a:rect l="l" t="t" r="r" b="b"/>
              <a:pathLst>
                <a:path w="12277" h="12985" extrusionOk="0">
                  <a:moveTo>
                    <a:pt x="8507" y="457"/>
                  </a:moveTo>
                  <a:cubicBezTo>
                    <a:pt x="8603" y="457"/>
                    <a:pt x="8703" y="472"/>
                    <a:pt x="8807" y="504"/>
                  </a:cubicBezTo>
                  <a:cubicBezTo>
                    <a:pt x="9274" y="671"/>
                    <a:pt x="9641" y="1172"/>
                    <a:pt x="9674" y="1739"/>
                  </a:cubicBezTo>
                  <a:cubicBezTo>
                    <a:pt x="9708" y="2506"/>
                    <a:pt x="9508" y="3140"/>
                    <a:pt x="9274" y="3807"/>
                  </a:cubicBezTo>
                  <a:cubicBezTo>
                    <a:pt x="9141" y="4174"/>
                    <a:pt x="8974" y="4541"/>
                    <a:pt x="8774" y="4874"/>
                  </a:cubicBezTo>
                  <a:cubicBezTo>
                    <a:pt x="8640" y="5141"/>
                    <a:pt x="8674" y="5241"/>
                    <a:pt x="8907" y="5375"/>
                  </a:cubicBezTo>
                  <a:cubicBezTo>
                    <a:pt x="9941" y="6008"/>
                    <a:pt x="10675" y="6909"/>
                    <a:pt x="11309" y="7910"/>
                  </a:cubicBezTo>
                  <a:cubicBezTo>
                    <a:pt x="11943" y="8877"/>
                    <a:pt x="11743" y="9844"/>
                    <a:pt x="11109" y="10712"/>
                  </a:cubicBezTo>
                  <a:cubicBezTo>
                    <a:pt x="10275" y="11913"/>
                    <a:pt x="8974" y="12580"/>
                    <a:pt x="7073" y="12580"/>
                  </a:cubicBezTo>
                  <a:cubicBezTo>
                    <a:pt x="6339" y="12546"/>
                    <a:pt x="5338" y="12213"/>
                    <a:pt x="4537" y="11379"/>
                  </a:cubicBezTo>
                  <a:cubicBezTo>
                    <a:pt x="4004" y="10845"/>
                    <a:pt x="3804" y="10178"/>
                    <a:pt x="3870" y="9411"/>
                  </a:cubicBezTo>
                  <a:cubicBezTo>
                    <a:pt x="3937" y="8910"/>
                    <a:pt x="4004" y="8410"/>
                    <a:pt x="4104" y="7910"/>
                  </a:cubicBezTo>
                  <a:cubicBezTo>
                    <a:pt x="4170" y="7576"/>
                    <a:pt x="4137" y="7543"/>
                    <a:pt x="3837" y="7476"/>
                  </a:cubicBezTo>
                  <a:cubicBezTo>
                    <a:pt x="2936" y="7176"/>
                    <a:pt x="2102" y="6742"/>
                    <a:pt x="1302" y="6209"/>
                  </a:cubicBezTo>
                  <a:cubicBezTo>
                    <a:pt x="1235" y="6175"/>
                    <a:pt x="1168" y="6075"/>
                    <a:pt x="1102" y="6042"/>
                  </a:cubicBezTo>
                  <a:cubicBezTo>
                    <a:pt x="301" y="5475"/>
                    <a:pt x="334" y="4874"/>
                    <a:pt x="801" y="4040"/>
                  </a:cubicBezTo>
                  <a:cubicBezTo>
                    <a:pt x="900" y="3868"/>
                    <a:pt x="1108" y="3768"/>
                    <a:pt x="1357" y="3768"/>
                  </a:cubicBezTo>
                  <a:cubicBezTo>
                    <a:pt x="1446" y="3768"/>
                    <a:pt x="1539" y="3781"/>
                    <a:pt x="1635" y="3807"/>
                  </a:cubicBezTo>
                  <a:cubicBezTo>
                    <a:pt x="2302" y="3974"/>
                    <a:pt x="2936" y="4341"/>
                    <a:pt x="3470" y="4808"/>
                  </a:cubicBezTo>
                  <a:cubicBezTo>
                    <a:pt x="3970" y="5208"/>
                    <a:pt x="4437" y="5708"/>
                    <a:pt x="4904" y="6209"/>
                  </a:cubicBezTo>
                  <a:cubicBezTo>
                    <a:pt x="5010" y="6297"/>
                    <a:pt x="5088" y="6338"/>
                    <a:pt x="5167" y="6338"/>
                  </a:cubicBezTo>
                  <a:cubicBezTo>
                    <a:pt x="5238" y="6338"/>
                    <a:pt x="5310" y="6305"/>
                    <a:pt x="5405" y="6242"/>
                  </a:cubicBezTo>
                  <a:cubicBezTo>
                    <a:pt x="5538" y="6142"/>
                    <a:pt x="5705" y="5975"/>
                    <a:pt x="5872" y="5875"/>
                  </a:cubicBezTo>
                  <a:cubicBezTo>
                    <a:pt x="6239" y="5742"/>
                    <a:pt x="6505" y="5641"/>
                    <a:pt x="6839" y="5541"/>
                  </a:cubicBezTo>
                  <a:cubicBezTo>
                    <a:pt x="7139" y="5475"/>
                    <a:pt x="7173" y="5408"/>
                    <a:pt x="7106" y="5141"/>
                  </a:cubicBezTo>
                  <a:cubicBezTo>
                    <a:pt x="6872" y="4407"/>
                    <a:pt x="6772" y="3673"/>
                    <a:pt x="6806" y="2906"/>
                  </a:cubicBezTo>
                  <a:cubicBezTo>
                    <a:pt x="6839" y="2206"/>
                    <a:pt x="7006" y="1539"/>
                    <a:pt x="7506" y="1005"/>
                  </a:cubicBezTo>
                  <a:cubicBezTo>
                    <a:pt x="7775" y="709"/>
                    <a:pt x="8108" y="457"/>
                    <a:pt x="8507" y="457"/>
                  </a:cubicBezTo>
                  <a:close/>
                  <a:moveTo>
                    <a:pt x="8515" y="1"/>
                  </a:moveTo>
                  <a:cubicBezTo>
                    <a:pt x="8226" y="1"/>
                    <a:pt x="7925" y="88"/>
                    <a:pt x="7640" y="271"/>
                  </a:cubicBezTo>
                  <a:cubicBezTo>
                    <a:pt x="7339" y="504"/>
                    <a:pt x="7106" y="771"/>
                    <a:pt x="6906" y="1071"/>
                  </a:cubicBezTo>
                  <a:cubicBezTo>
                    <a:pt x="6305" y="1939"/>
                    <a:pt x="6339" y="2940"/>
                    <a:pt x="6439" y="3940"/>
                  </a:cubicBezTo>
                  <a:cubicBezTo>
                    <a:pt x="6472" y="4341"/>
                    <a:pt x="6572" y="4707"/>
                    <a:pt x="6606" y="5008"/>
                  </a:cubicBezTo>
                  <a:cubicBezTo>
                    <a:pt x="6105" y="5241"/>
                    <a:pt x="5672" y="5508"/>
                    <a:pt x="5305" y="5675"/>
                  </a:cubicBezTo>
                  <a:cubicBezTo>
                    <a:pt x="4938" y="5275"/>
                    <a:pt x="4504" y="4908"/>
                    <a:pt x="4104" y="4574"/>
                  </a:cubicBezTo>
                  <a:cubicBezTo>
                    <a:pt x="3437" y="4040"/>
                    <a:pt x="2736" y="3573"/>
                    <a:pt x="1902" y="3340"/>
                  </a:cubicBezTo>
                  <a:cubicBezTo>
                    <a:pt x="1704" y="3279"/>
                    <a:pt x="1512" y="3239"/>
                    <a:pt x="1331" y="3239"/>
                  </a:cubicBezTo>
                  <a:cubicBezTo>
                    <a:pt x="1116" y="3239"/>
                    <a:pt x="916" y="3295"/>
                    <a:pt x="735" y="3440"/>
                  </a:cubicBezTo>
                  <a:cubicBezTo>
                    <a:pt x="234" y="3907"/>
                    <a:pt x="1" y="4507"/>
                    <a:pt x="68" y="5108"/>
                  </a:cubicBezTo>
                  <a:cubicBezTo>
                    <a:pt x="101" y="5608"/>
                    <a:pt x="434" y="6008"/>
                    <a:pt x="801" y="6342"/>
                  </a:cubicBezTo>
                  <a:cubicBezTo>
                    <a:pt x="1602" y="6942"/>
                    <a:pt x="2469" y="7376"/>
                    <a:pt x="3437" y="7710"/>
                  </a:cubicBezTo>
                  <a:cubicBezTo>
                    <a:pt x="3603" y="7810"/>
                    <a:pt x="3637" y="7876"/>
                    <a:pt x="3603" y="8043"/>
                  </a:cubicBezTo>
                  <a:cubicBezTo>
                    <a:pt x="3503" y="8377"/>
                    <a:pt x="3470" y="8677"/>
                    <a:pt x="3437" y="9011"/>
                  </a:cubicBezTo>
                  <a:cubicBezTo>
                    <a:pt x="3303" y="10178"/>
                    <a:pt x="3603" y="11212"/>
                    <a:pt x="4571" y="11979"/>
                  </a:cubicBezTo>
                  <a:cubicBezTo>
                    <a:pt x="5415" y="12662"/>
                    <a:pt x="6430" y="12984"/>
                    <a:pt x="7444" y="12984"/>
                  </a:cubicBezTo>
                  <a:cubicBezTo>
                    <a:pt x="9155" y="12984"/>
                    <a:pt x="10863" y="12066"/>
                    <a:pt x="11743" y="10412"/>
                  </a:cubicBezTo>
                  <a:cubicBezTo>
                    <a:pt x="12276" y="9411"/>
                    <a:pt x="12243" y="8477"/>
                    <a:pt x="11609" y="7509"/>
                  </a:cubicBezTo>
                  <a:lnTo>
                    <a:pt x="11242" y="7009"/>
                  </a:lnTo>
                  <a:cubicBezTo>
                    <a:pt x="10642" y="6242"/>
                    <a:pt x="10008" y="5541"/>
                    <a:pt x="9241" y="5008"/>
                  </a:cubicBezTo>
                  <a:cubicBezTo>
                    <a:pt x="9474" y="4474"/>
                    <a:pt x="9674" y="3907"/>
                    <a:pt x="9841" y="3340"/>
                  </a:cubicBezTo>
                  <a:cubicBezTo>
                    <a:pt x="10108" y="2673"/>
                    <a:pt x="10241" y="1939"/>
                    <a:pt x="10008" y="1238"/>
                  </a:cubicBezTo>
                  <a:cubicBezTo>
                    <a:pt x="9776" y="450"/>
                    <a:pt x="9174" y="1"/>
                    <a:pt x="85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3730325" y="2130100"/>
              <a:ext cx="82600" cy="51100"/>
            </a:xfrm>
            <a:custGeom>
              <a:avLst/>
              <a:gdLst/>
              <a:ahLst/>
              <a:cxnLst/>
              <a:rect l="l" t="t" r="r" b="b"/>
              <a:pathLst>
                <a:path w="3304" h="2044" extrusionOk="0">
                  <a:moveTo>
                    <a:pt x="3061" y="0"/>
                  </a:moveTo>
                  <a:cubicBezTo>
                    <a:pt x="2947" y="0"/>
                    <a:pt x="2892" y="70"/>
                    <a:pt x="2836" y="209"/>
                  </a:cubicBezTo>
                  <a:cubicBezTo>
                    <a:pt x="2641" y="1063"/>
                    <a:pt x="1911" y="1542"/>
                    <a:pt x="1154" y="1542"/>
                  </a:cubicBezTo>
                  <a:cubicBezTo>
                    <a:pt x="876" y="1542"/>
                    <a:pt x="594" y="1477"/>
                    <a:pt x="334" y="1343"/>
                  </a:cubicBezTo>
                  <a:cubicBezTo>
                    <a:pt x="322" y="1336"/>
                    <a:pt x="307" y="1334"/>
                    <a:pt x="289" y="1334"/>
                  </a:cubicBezTo>
                  <a:cubicBezTo>
                    <a:pt x="217" y="1334"/>
                    <a:pt x="109" y="1383"/>
                    <a:pt x="1" y="1410"/>
                  </a:cubicBezTo>
                  <a:cubicBezTo>
                    <a:pt x="101" y="1510"/>
                    <a:pt x="101" y="1676"/>
                    <a:pt x="168" y="1710"/>
                  </a:cubicBezTo>
                  <a:cubicBezTo>
                    <a:pt x="501" y="1843"/>
                    <a:pt x="835" y="1977"/>
                    <a:pt x="1168" y="2043"/>
                  </a:cubicBezTo>
                  <a:lnTo>
                    <a:pt x="1168" y="1977"/>
                  </a:lnTo>
                  <a:cubicBezTo>
                    <a:pt x="1302" y="1977"/>
                    <a:pt x="1435" y="1910"/>
                    <a:pt x="1569" y="1910"/>
                  </a:cubicBezTo>
                  <a:cubicBezTo>
                    <a:pt x="2336" y="1810"/>
                    <a:pt x="3103" y="1076"/>
                    <a:pt x="3270" y="342"/>
                  </a:cubicBezTo>
                  <a:cubicBezTo>
                    <a:pt x="3270" y="209"/>
                    <a:pt x="3303" y="42"/>
                    <a:pt x="3136" y="9"/>
                  </a:cubicBezTo>
                  <a:cubicBezTo>
                    <a:pt x="3109" y="3"/>
                    <a:pt x="3084" y="0"/>
                    <a:pt x="3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3772025" y="2082350"/>
              <a:ext cx="24225" cy="34625"/>
            </a:xfrm>
            <a:custGeom>
              <a:avLst/>
              <a:gdLst/>
              <a:ahLst/>
              <a:cxnLst/>
              <a:rect l="l" t="t" r="r" b="b"/>
              <a:pathLst>
                <a:path w="969" h="1385" extrusionOk="0">
                  <a:moveTo>
                    <a:pt x="255" y="0"/>
                  </a:moveTo>
                  <a:cubicBezTo>
                    <a:pt x="201" y="0"/>
                    <a:pt x="151" y="17"/>
                    <a:pt x="134" y="51"/>
                  </a:cubicBezTo>
                  <a:cubicBezTo>
                    <a:pt x="101" y="84"/>
                    <a:pt x="1" y="251"/>
                    <a:pt x="67" y="284"/>
                  </a:cubicBezTo>
                  <a:lnTo>
                    <a:pt x="568" y="1285"/>
                  </a:lnTo>
                  <a:cubicBezTo>
                    <a:pt x="568" y="1318"/>
                    <a:pt x="735" y="1385"/>
                    <a:pt x="801" y="1385"/>
                  </a:cubicBezTo>
                  <a:cubicBezTo>
                    <a:pt x="835" y="1385"/>
                    <a:pt x="901" y="1285"/>
                    <a:pt x="968" y="1218"/>
                  </a:cubicBezTo>
                  <a:cubicBezTo>
                    <a:pt x="768" y="784"/>
                    <a:pt x="601" y="417"/>
                    <a:pt x="401" y="51"/>
                  </a:cubicBezTo>
                  <a:cubicBezTo>
                    <a:pt x="368" y="17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3720325" y="2104450"/>
              <a:ext cx="24200" cy="33825"/>
            </a:xfrm>
            <a:custGeom>
              <a:avLst/>
              <a:gdLst/>
              <a:ahLst/>
              <a:cxnLst/>
              <a:rect l="l" t="t" r="r" b="b"/>
              <a:pathLst>
                <a:path w="968" h="1353" extrusionOk="0">
                  <a:moveTo>
                    <a:pt x="301" y="0"/>
                  </a:moveTo>
                  <a:cubicBezTo>
                    <a:pt x="67" y="0"/>
                    <a:pt x="1" y="167"/>
                    <a:pt x="34" y="334"/>
                  </a:cubicBezTo>
                  <a:cubicBezTo>
                    <a:pt x="167" y="601"/>
                    <a:pt x="301" y="868"/>
                    <a:pt x="468" y="1168"/>
                  </a:cubicBezTo>
                  <a:cubicBezTo>
                    <a:pt x="522" y="1249"/>
                    <a:pt x="598" y="1353"/>
                    <a:pt x="714" y="1353"/>
                  </a:cubicBezTo>
                  <a:cubicBezTo>
                    <a:pt x="741" y="1353"/>
                    <a:pt x="770" y="1347"/>
                    <a:pt x="801" y="1335"/>
                  </a:cubicBezTo>
                  <a:cubicBezTo>
                    <a:pt x="968" y="1235"/>
                    <a:pt x="968" y="1068"/>
                    <a:pt x="868" y="934"/>
                  </a:cubicBezTo>
                  <a:cubicBezTo>
                    <a:pt x="734" y="701"/>
                    <a:pt x="634" y="401"/>
                    <a:pt x="468" y="167"/>
                  </a:cubicBezTo>
                  <a:cubicBezTo>
                    <a:pt x="401" y="67"/>
                    <a:pt x="334" y="34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35"/>
          <p:cNvSpPr/>
          <p:nvPr/>
        </p:nvSpPr>
        <p:spPr>
          <a:xfrm>
            <a:off x="1037118" y="402825"/>
            <a:ext cx="215282" cy="273352"/>
          </a:xfrm>
          <a:custGeom>
            <a:avLst/>
            <a:gdLst/>
            <a:ahLst/>
            <a:cxnLst/>
            <a:rect l="l" t="t" r="r" b="b"/>
            <a:pathLst>
              <a:path w="2736" h="3474" extrusionOk="0">
                <a:moveTo>
                  <a:pt x="1564" y="0"/>
                </a:moveTo>
                <a:cubicBezTo>
                  <a:pt x="1498" y="0"/>
                  <a:pt x="1436" y="51"/>
                  <a:pt x="1401" y="138"/>
                </a:cubicBezTo>
                <a:lnTo>
                  <a:pt x="1268" y="538"/>
                </a:lnTo>
                <a:cubicBezTo>
                  <a:pt x="1201" y="972"/>
                  <a:pt x="901" y="1239"/>
                  <a:pt x="400" y="1272"/>
                </a:cubicBezTo>
                <a:cubicBezTo>
                  <a:pt x="267" y="1306"/>
                  <a:pt x="134" y="1406"/>
                  <a:pt x="0" y="1439"/>
                </a:cubicBezTo>
                <a:cubicBezTo>
                  <a:pt x="100" y="1539"/>
                  <a:pt x="167" y="1639"/>
                  <a:pt x="300" y="1739"/>
                </a:cubicBezTo>
                <a:cubicBezTo>
                  <a:pt x="834" y="2040"/>
                  <a:pt x="1101" y="2473"/>
                  <a:pt x="1101" y="3107"/>
                </a:cubicBezTo>
                <a:cubicBezTo>
                  <a:pt x="1101" y="3240"/>
                  <a:pt x="1101" y="3307"/>
                  <a:pt x="1134" y="3474"/>
                </a:cubicBezTo>
                <a:cubicBezTo>
                  <a:pt x="1334" y="3107"/>
                  <a:pt x="1468" y="2773"/>
                  <a:pt x="1735" y="2573"/>
                </a:cubicBezTo>
                <a:cubicBezTo>
                  <a:pt x="1968" y="2373"/>
                  <a:pt x="2335" y="2373"/>
                  <a:pt x="2735" y="2240"/>
                </a:cubicBezTo>
                <a:cubicBezTo>
                  <a:pt x="2569" y="2106"/>
                  <a:pt x="2435" y="1973"/>
                  <a:pt x="2302" y="1939"/>
                </a:cubicBezTo>
                <a:cubicBezTo>
                  <a:pt x="1968" y="1673"/>
                  <a:pt x="1801" y="1372"/>
                  <a:pt x="1801" y="972"/>
                </a:cubicBezTo>
                <a:lnTo>
                  <a:pt x="1801" y="538"/>
                </a:lnTo>
                <a:cubicBezTo>
                  <a:pt x="1801" y="405"/>
                  <a:pt x="1768" y="272"/>
                  <a:pt x="1735" y="138"/>
                </a:cubicBezTo>
                <a:cubicBezTo>
                  <a:pt x="1687" y="43"/>
                  <a:pt x="1624" y="0"/>
                  <a:pt x="15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5"/>
          <p:cNvSpPr/>
          <p:nvPr/>
        </p:nvSpPr>
        <p:spPr>
          <a:xfrm>
            <a:off x="8227975" y="3153375"/>
            <a:ext cx="315575" cy="425824"/>
          </a:xfrm>
          <a:custGeom>
            <a:avLst/>
            <a:gdLst/>
            <a:ahLst/>
            <a:cxnLst/>
            <a:rect l="l" t="t" r="r" b="b"/>
            <a:pathLst>
              <a:path w="4004" h="5403" extrusionOk="0">
                <a:moveTo>
                  <a:pt x="1166" y="1"/>
                </a:moveTo>
                <a:cubicBezTo>
                  <a:pt x="1063" y="1"/>
                  <a:pt x="989" y="90"/>
                  <a:pt x="968" y="259"/>
                </a:cubicBezTo>
                <a:cubicBezTo>
                  <a:pt x="934" y="459"/>
                  <a:pt x="968" y="659"/>
                  <a:pt x="1001" y="892"/>
                </a:cubicBezTo>
                <a:cubicBezTo>
                  <a:pt x="1134" y="1560"/>
                  <a:pt x="968" y="2127"/>
                  <a:pt x="501" y="2594"/>
                </a:cubicBezTo>
                <a:cubicBezTo>
                  <a:pt x="434" y="2727"/>
                  <a:pt x="301" y="2794"/>
                  <a:pt x="200" y="2894"/>
                </a:cubicBezTo>
                <a:cubicBezTo>
                  <a:pt x="0" y="3127"/>
                  <a:pt x="100" y="3394"/>
                  <a:pt x="367" y="3428"/>
                </a:cubicBezTo>
                <a:lnTo>
                  <a:pt x="667" y="3428"/>
                </a:lnTo>
                <a:cubicBezTo>
                  <a:pt x="704" y="3425"/>
                  <a:pt x="741" y="3423"/>
                  <a:pt x="776" y="3423"/>
                </a:cubicBezTo>
                <a:cubicBezTo>
                  <a:pt x="1157" y="3423"/>
                  <a:pt x="1455" y="3584"/>
                  <a:pt x="1668" y="3828"/>
                </a:cubicBezTo>
                <a:cubicBezTo>
                  <a:pt x="1835" y="3995"/>
                  <a:pt x="1968" y="4261"/>
                  <a:pt x="2135" y="4462"/>
                </a:cubicBezTo>
                <a:cubicBezTo>
                  <a:pt x="2335" y="4728"/>
                  <a:pt x="2469" y="4962"/>
                  <a:pt x="2669" y="5229"/>
                </a:cubicBezTo>
                <a:cubicBezTo>
                  <a:pt x="2756" y="5315"/>
                  <a:pt x="2892" y="5402"/>
                  <a:pt x="2971" y="5402"/>
                </a:cubicBezTo>
                <a:cubicBezTo>
                  <a:pt x="2983" y="5402"/>
                  <a:pt x="2994" y="5400"/>
                  <a:pt x="3002" y="5396"/>
                </a:cubicBezTo>
                <a:cubicBezTo>
                  <a:pt x="3136" y="5329"/>
                  <a:pt x="3203" y="5162"/>
                  <a:pt x="3203" y="5062"/>
                </a:cubicBezTo>
                <a:cubicBezTo>
                  <a:pt x="3203" y="4728"/>
                  <a:pt x="3169" y="4328"/>
                  <a:pt x="3136" y="3995"/>
                </a:cubicBezTo>
                <a:cubicBezTo>
                  <a:pt x="3103" y="3461"/>
                  <a:pt x="3136" y="2961"/>
                  <a:pt x="3670" y="2627"/>
                </a:cubicBezTo>
                <a:cubicBezTo>
                  <a:pt x="3803" y="2594"/>
                  <a:pt x="3903" y="2427"/>
                  <a:pt x="4003" y="2260"/>
                </a:cubicBezTo>
                <a:cubicBezTo>
                  <a:pt x="3936" y="2127"/>
                  <a:pt x="3836" y="2060"/>
                  <a:pt x="3703" y="1893"/>
                </a:cubicBezTo>
                <a:cubicBezTo>
                  <a:pt x="3603" y="1793"/>
                  <a:pt x="3436" y="1793"/>
                  <a:pt x="3303" y="1793"/>
                </a:cubicBezTo>
                <a:cubicBezTo>
                  <a:pt x="2669" y="1793"/>
                  <a:pt x="2269" y="1560"/>
                  <a:pt x="1968" y="959"/>
                </a:cubicBezTo>
                <a:cubicBezTo>
                  <a:pt x="1868" y="792"/>
                  <a:pt x="1802" y="626"/>
                  <a:pt x="1702" y="492"/>
                </a:cubicBezTo>
                <a:cubicBezTo>
                  <a:pt x="1635" y="392"/>
                  <a:pt x="1501" y="225"/>
                  <a:pt x="1368" y="92"/>
                </a:cubicBezTo>
                <a:cubicBezTo>
                  <a:pt x="1295" y="31"/>
                  <a:pt x="1226" y="1"/>
                  <a:pt x="11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5"/>
          <p:cNvSpPr/>
          <p:nvPr/>
        </p:nvSpPr>
        <p:spPr>
          <a:xfrm>
            <a:off x="2541688" y="4830775"/>
            <a:ext cx="373137" cy="430283"/>
          </a:xfrm>
          <a:custGeom>
            <a:avLst/>
            <a:gdLst/>
            <a:ahLst/>
            <a:cxnLst/>
            <a:rect l="l" t="t" r="r" b="b"/>
            <a:pathLst>
              <a:path w="4538" h="5233" extrusionOk="0">
                <a:moveTo>
                  <a:pt x="1836" y="429"/>
                </a:moveTo>
                <a:cubicBezTo>
                  <a:pt x="1902" y="563"/>
                  <a:pt x="2002" y="629"/>
                  <a:pt x="2002" y="763"/>
                </a:cubicBezTo>
                <a:cubicBezTo>
                  <a:pt x="2102" y="963"/>
                  <a:pt x="2169" y="1130"/>
                  <a:pt x="2236" y="1330"/>
                </a:cubicBezTo>
                <a:cubicBezTo>
                  <a:pt x="2503" y="1930"/>
                  <a:pt x="2903" y="2330"/>
                  <a:pt x="3570" y="2497"/>
                </a:cubicBezTo>
                <a:cubicBezTo>
                  <a:pt x="3603" y="2497"/>
                  <a:pt x="3704" y="2564"/>
                  <a:pt x="3837" y="2597"/>
                </a:cubicBezTo>
                <a:cubicBezTo>
                  <a:pt x="3170" y="2931"/>
                  <a:pt x="2603" y="3331"/>
                  <a:pt x="2703" y="4098"/>
                </a:cubicBezTo>
                <a:cubicBezTo>
                  <a:pt x="2403" y="3798"/>
                  <a:pt x="2169" y="3431"/>
                  <a:pt x="1836" y="3231"/>
                </a:cubicBezTo>
                <a:cubicBezTo>
                  <a:pt x="1502" y="2998"/>
                  <a:pt x="1068" y="2931"/>
                  <a:pt x="668" y="2764"/>
                </a:cubicBezTo>
                <a:cubicBezTo>
                  <a:pt x="835" y="2697"/>
                  <a:pt x="935" y="2564"/>
                  <a:pt x="1102" y="2464"/>
                </a:cubicBezTo>
                <a:cubicBezTo>
                  <a:pt x="1602" y="2197"/>
                  <a:pt x="1769" y="1763"/>
                  <a:pt x="1735" y="1230"/>
                </a:cubicBezTo>
                <a:lnTo>
                  <a:pt x="1735" y="462"/>
                </a:lnTo>
                <a:cubicBezTo>
                  <a:pt x="1769" y="462"/>
                  <a:pt x="1769" y="429"/>
                  <a:pt x="1836" y="429"/>
                </a:cubicBezTo>
                <a:close/>
                <a:moveTo>
                  <a:pt x="1743" y="0"/>
                </a:moveTo>
                <a:cubicBezTo>
                  <a:pt x="1530" y="0"/>
                  <a:pt x="1358" y="171"/>
                  <a:pt x="1335" y="462"/>
                </a:cubicBezTo>
                <a:cubicBezTo>
                  <a:pt x="1268" y="729"/>
                  <a:pt x="1268" y="1030"/>
                  <a:pt x="1335" y="1263"/>
                </a:cubicBezTo>
                <a:cubicBezTo>
                  <a:pt x="1369" y="1697"/>
                  <a:pt x="1202" y="1964"/>
                  <a:pt x="835" y="2197"/>
                </a:cubicBezTo>
                <a:cubicBezTo>
                  <a:pt x="601" y="2297"/>
                  <a:pt x="435" y="2431"/>
                  <a:pt x="268" y="2564"/>
                </a:cubicBezTo>
                <a:cubicBezTo>
                  <a:pt x="1" y="2797"/>
                  <a:pt x="68" y="3098"/>
                  <a:pt x="401" y="3231"/>
                </a:cubicBezTo>
                <a:cubicBezTo>
                  <a:pt x="535" y="3264"/>
                  <a:pt x="701" y="3298"/>
                  <a:pt x="835" y="3298"/>
                </a:cubicBezTo>
                <a:cubicBezTo>
                  <a:pt x="1569" y="3398"/>
                  <a:pt x="2069" y="3798"/>
                  <a:pt x="2369" y="4532"/>
                </a:cubicBezTo>
                <a:cubicBezTo>
                  <a:pt x="2436" y="4766"/>
                  <a:pt x="2669" y="4966"/>
                  <a:pt x="2836" y="5233"/>
                </a:cubicBezTo>
                <a:cubicBezTo>
                  <a:pt x="3170" y="4899"/>
                  <a:pt x="3203" y="4532"/>
                  <a:pt x="3237" y="4065"/>
                </a:cubicBezTo>
                <a:cubicBezTo>
                  <a:pt x="3203" y="3631"/>
                  <a:pt x="3403" y="3331"/>
                  <a:pt x="3770" y="3131"/>
                </a:cubicBezTo>
                <a:cubicBezTo>
                  <a:pt x="3937" y="3064"/>
                  <a:pt x="4104" y="2964"/>
                  <a:pt x="4271" y="2864"/>
                </a:cubicBezTo>
                <a:cubicBezTo>
                  <a:pt x="4537" y="2697"/>
                  <a:pt x="4537" y="2364"/>
                  <a:pt x="4204" y="2230"/>
                </a:cubicBezTo>
                <a:cubicBezTo>
                  <a:pt x="4037" y="2130"/>
                  <a:pt x="3870" y="2097"/>
                  <a:pt x="3704" y="2064"/>
                </a:cubicBezTo>
                <a:cubicBezTo>
                  <a:pt x="3270" y="1964"/>
                  <a:pt x="3003" y="1730"/>
                  <a:pt x="2770" y="1363"/>
                </a:cubicBezTo>
                <a:cubicBezTo>
                  <a:pt x="2669" y="1130"/>
                  <a:pt x="2603" y="929"/>
                  <a:pt x="2503" y="729"/>
                </a:cubicBezTo>
                <a:cubicBezTo>
                  <a:pt x="2403" y="529"/>
                  <a:pt x="2236" y="296"/>
                  <a:pt x="2069" y="129"/>
                </a:cubicBezTo>
                <a:cubicBezTo>
                  <a:pt x="1959" y="41"/>
                  <a:pt x="1846" y="0"/>
                  <a:pt x="1743" y="0"/>
                </a:cubicBezTo>
                <a:close/>
              </a:path>
            </a:pathLst>
          </a:custGeom>
          <a:solidFill>
            <a:srgbClr val="FEC0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5"/>
          <p:cNvSpPr/>
          <p:nvPr/>
        </p:nvSpPr>
        <p:spPr>
          <a:xfrm>
            <a:off x="7113616" y="324350"/>
            <a:ext cx="277098" cy="321500"/>
          </a:xfrm>
          <a:custGeom>
            <a:avLst/>
            <a:gdLst/>
            <a:ahLst/>
            <a:cxnLst/>
            <a:rect l="l" t="t" r="r" b="b"/>
            <a:pathLst>
              <a:path w="3370" h="3910" extrusionOk="0">
                <a:moveTo>
                  <a:pt x="1167" y="0"/>
                </a:moveTo>
                <a:cubicBezTo>
                  <a:pt x="1154" y="0"/>
                  <a:pt x="1143" y="2"/>
                  <a:pt x="1134" y="7"/>
                </a:cubicBezTo>
                <a:cubicBezTo>
                  <a:pt x="1034" y="73"/>
                  <a:pt x="1001" y="174"/>
                  <a:pt x="967" y="307"/>
                </a:cubicBezTo>
                <a:cubicBezTo>
                  <a:pt x="934" y="407"/>
                  <a:pt x="967" y="507"/>
                  <a:pt x="967" y="641"/>
                </a:cubicBezTo>
                <a:cubicBezTo>
                  <a:pt x="1101" y="1241"/>
                  <a:pt x="867" y="1641"/>
                  <a:pt x="334" y="1908"/>
                </a:cubicBezTo>
                <a:cubicBezTo>
                  <a:pt x="200" y="1941"/>
                  <a:pt x="133" y="2108"/>
                  <a:pt x="0" y="2242"/>
                </a:cubicBezTo>
                <a:cubicBezTo>
                  <a:pt x="167" y="2275"/>
                  <a:pt x="300" y="2375"/>
                  <a:pt x="467" y="2408"/>
                </a:cubicBezTo>
                <a:cubicBezTo>
                  <a:pt x="1168" y="2509"/>
                  <a:pt x="1635" y="2842"/>
                  <a:pt x="1868" y="3509"/>
                </a:cubicBezTo>
                <a:cubicBezTo>
                  <a:pt x="1935" y="3643"/>
                  <a:pt x="2001" y="3776"/>
                  <a:pt x="2102" y="3910"/>
                </a:cubicBezTo>
                <a:lnTo>
                  <a:pt x="2168" y="3910"/>
                </a:lnTo>
                <a:cubicBezTo>
                  <a:pt x="2202" y="3743"/>
                  <a:pt x="2268" y="3576"/>
                  <a:pt x="2268" y="3443"/>
                </a:cubicBezTo>
                <a:cubicBezTo>
                  <a:pt x="2168" y="2842"/>
                  <a:pt x="2468" y="2475"/>
                  <a:pt x="2969" y="2242"/>
                </a:cubicBezTo>
                <a:cubicBezTo>
                  <a:pt x="3102" y="2142"/>
                  <a:pt x="3202" y="2075"/>
                  <a:pt x="3369" y="1941"/>
                </a:cubicBezTo>
                <a:cubicBezTo>
                  <a:pt x="3202" y="1908"/>
                  <a:pt x="3102" y="1808"/>
                  <a:pt x="2935" y="1775"/>
                </a:cubicBezTo>
                <a:cubicBezTo>
                  <a:pt x="2268" y="1641"/>
                  <a:pt x="1868" y="1241"/>
                  <a:pt x="1668" y="607"/>
                </a:cubicBezTo>
                <a:cubicBezTo>
                  <a:pt x="1635" y="440"/>
                  <a:pt x="1534" y="274"/>
                  <a:pt x="1434" y="140"/>
                </a:cubicBezTo>
                <a:cubicBezTo>
                  <a:pt x="1377" y="83"/>
                  <a:pt x="1245" y="0"/>
                  <a:pt x="1167" y="0"/>
                </a:cubicBezTo>
                <a:close/>
              </a:path>
            </a:pathLst>
          </a:custGeom>
          <a:solidFill>
            <a:srgbClr val="04B7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5"/>
          <p:cNvSpPr/>
          <p:nvPr/>
        </p:nvSpPr>
        <p:spPr>
          <a:xfrm>
            <a:off x="2991983" y="324350"/>
            <a:ext cx="991200" cy="430278"/>
          </a:xfrm>
          <a:custGeom>
            <a:avLst/>
            <a:gdLst/>
            <a:ahLst/>
            <a:cxnLst/>
            <a:rect l="l" t="t" r="r" b="b"/>
            <a:pathLst>
              <a:path w="10675" h="4634" extrusionOk="0">
                <a:moveTo>
                  <a:pt x="8976" y="1"/>
                </a:moveTo>
                <a:cubicBezTo>
                  <a:pt x="8837" y="1"/>
                  <a:pt x="8692" y="22"/>
                  <a:pt x="8540" y="64"/>
                </a:cubicBezTo>
                <a:cubicBezTo>
                  <a:pt x="7839" y="264"/>
                  <a:pt x="7239" y="598"/>
                  <a:pt x="6905" y="1365"/>
                </a:cubicBezTo>
                <a:cubicBezTo>
                  <a:pt x="6460" y="994"/>
                  <a:pt x="5978" y="788"/>
                  <a:pt x="5459" y="788"/>
                </a:cubicBezTo>
                <a:cubicBezTo>
                  <a:pt x="5279" y="788"/>
                  <a:pt x="5093" y="813"/>
                  <a:pt x="4904" y="865"/>
                </a:cubicBezTo>
                <a:cubicBezTo>
                  <a:pt x="4170" y="1098"/>
                  <a:pt x="3736" y="1698"/>
                  <a:pt x="3503" y="2466"/>
                </a:cubicBezTo>
                <a:cubicBezTo>
                  <a:pt x="3403" y="2432"/>
                  <a:pt x="3369" y="2399"/>
                  <a:pt x="3336" y="2366"/>
                </a:cubicBezTo>
                <a:cubicBezTo>
                  <a:pt x="2922" y="1997"/>
                  <a:pt x="2440" y="1828"/>
                  <a:pt x="1974" y="1828"/>
                </a:cubicBezTo>
                <a:cubicBezTo>
                  <a:pt x="1090" y="1828"/>
                  <a:pt x="264" y="2440"/>
                  <a:pt x="67" y="3466"/>
                </a:cubicBezTo>
                <a:cubicBezTo>
                  <a:pt x="0" y="3800"/>
                  <a:pt x="134" y="4200"/>
                  <a:pt x="167" y="4534"/>
                </a:cubicBezTo>
                <a:cubicBezTo>
                  <a:pt x="167" y="4567"/>
                  <a:pt x="334" y="4634"/>
                  <a:pt x="401" y="4634"/>
                </a:cubicBezTo>
                <a:cubicBezTo>
                  <a:pt x="467" y="4634"/>
                  <a:pt x="534" y="4467"/>
                  <a:pt x="534" y="4400"/>
                </a:cubicBezTo>
                <a:cubicBezTo>
                  <a:pt x="534" y="4267"/>
                  <a:pt x="467" y="4200"/>
                  <a:pt x="467" y="4067"/>
                </a:cubicBezTo>
                <a:cubicBezTo>
                  <a:pt x="258" y="3138"/>
                  <a:pt x="1043" y="2264"/>
                  <a:pt x="1978" y="2264"/>
                </a:cubicBezTo>
                <a:cubicBezTo>
                  <a:pt x="2085" y="2264"/>
                  <a:pt x="2193" y="2275"/>
                  <a:pt x="2302" y="2299"/>
                </a:cubicBezTo>
                <a:cubicBezTo>
                  <a:pt x="2802" y="2432"/>
                  <a:pt x="3169" y="2733"/>
                  <a:pt x="3403" y="3233"/>
                </a:cubicBezTo>
                <a:cubicBezTo>
                  <a:pt x="3470" y="3300"/>
                  <a:pt x="3570" y="3433"/>
                  <a:pt x="3670" y="3433"/>
                </a:cubicBezTo>
                <a:cubicBezTo>
                  <a:pt x="3836" y="3433"/>
                  <a:pt x="3836" y="3266"/>
                  <a:pt x="3836" y="3099"/>
                </a:cubicBezTo>
                <a:lnTo>
                  <a:pt x="3836" y="2966"/>
                </a:lnTo>
                <a:cubicBezTo>
                  <a:pt x="3870" y="2199"/>
                  <a:pt x="4404" y="1398"/>
                  <a:pt x="5171" y="1231"/>
                </a:cubicBezTo>
                <a:cubicBezTo>
                  <a:pt x="5288" y="1205"/>
                  <a:pt x="5406" y="1192"/>
                  <a:pt x="5523" y="1192"/>
                </a:cubicBezTo>
                <a:cubicBezTo>
                  <a:pt x="6139" y="1192"/>
                  <a:pt x="6730" y="1554"/>
                  <a:pt x="7039" y="2199"/>
                </a:cubicBezTo>
                <a:cubicBezTo>
                  <a:pt x="7120" y="2280"/>
                  <a:pt x="7179" y="2384"/>
                  <a:pt x="7288" y="2384"/>
                </a:cubicBezTo>
                <a:cubicBezTo>
                  <a:pt x="7313" y="2384"/>
                  <a:pt x="7341" y="2378"/>
                  <a:pt x="7372" y="2366"/>
                </a:cubicBezTo>
                <a:cubicBezTo>
                  <a:pt x="7539" y="2299"/>
                  <a:pt x="7539" y="2132"/>
                  <a:pt x="7472" y="2032"/>
                </a:cubicBezTo>
                <a:cubicBezTo>
                  <a:pt x="7306" y="1698"/>
                  <a:pt x="7372" y="1398"/>
                  <a:pt x="7572" y="1131"/>
                </a:cubicBezTo>
                <a:cubicBezTo>
                  <a:pt x="7873" y="798"/>
                  <a:pt x="8240" y="598"/>
                  <a:pt x="8707" y="464"/>
                </a:cubicBezTo>
                <a:cubicBezTo>
                  <a:pt x="8768" y="453"/>
                  <a:pt x="8830" y="448"/>
                  <a:pt x="8892" y="448"/>
                </a:cubicBezTo>
                <a:cubicBezTo>
                  <a:pt x="9202" y="448"/>
                  <a:pt x="9513" y="587"/>
                  <a:pt x="9707" y="865"/>
                </a:cubicBezTo>
                <a:cubicBezTo>
                  <a:pt x="9874" y="1098"/>
                  <a:pt x="10041" y="1398"/>
                  <a:pt x="10208" y="1632"/>
                </a:cubicBezTo>
                <a:cubicBezTo>
                  <a:pt x="10308" y="1732"/>
                  <a:pt x="10408" y="1765"/>
                  <a:pt x="10508" y="1765"/>
                </a:cubicBezTo>
                <a:cubicBezTo>
                  <a:pt x="10675" y="1732"/>
                  <a:pt x="10675" y="1565"/>
                  <a:pt x="10575" y="1432"/>
                </a:cubicBezTo>
                <a:cubicBezTo>
                  <a:pt x="10408" y="1098"/>
                  <a:pt x="10241" y="798"/>
                  <a:pt x="10008" y="531"/>
                </a:cubicBezTo>
                <a:cubicBezTo>
                  <a:pt x="9734" y="182"/>
                  <a:pt x="9385" y="1"/>
                  <a:pt x="89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5" name="Google Shape;405;p35"/>
          <p:cNvGrpSpPr/>
          <p:nvPr/>
        </p:nvGrpSpPr>
        <p:grpSpPr>
          <a:xfrm rot="-193910">
            <a:off x="915353" y="2384059"/>
            <a:ext cx="772717" cy="1697994"/>
            <a:chOff x="1689025" y="479875"/>
            <a:chExt cx="391400" cy="860075"/>
          </a:xfrm>
        </p:grpSpPr>
        <p:sp>
          <p:nvSpPr>
            <p:cNvPr id="406" name="Google Shape;406;p35"/>
            <p:cNvSpPr/>
            <p:nvPr/>
          </p:nvSpPr>
          <p:spPr>
            <a:xfrm>
              <a:off x="1735150" y="794275"/>
              <a:ext cx="345275" cy="545675"/>
            </a:xfrm>
            <a:custGeom>
              <a:avLst/>
              <a:gdLst/>
              <a:ahLst/>
              <a:cxnLst/>
              <a:rect l="l" t="t" r="r" b="b"/>
              <a:pathLst>
                <a:path w="13811" h="21827" extrusionOk="0">
                  <a:moveTo>
                    <a:pt x="3080" y="3794"/>
                  </a:moveTo>
                  <a:cubicBezTo>
                    <a:pt x="3337" y="4586"/>
                    <a:pt x="3374" y="5550"/>
                    <a:pt x="3398" y="6377"/>
                  </a:cubicBezTo>
                  <a:lnTo>
                    <a:pt x="3398" y="6377"/>
                  </a:lnTo>
                  <a:cubicBezTo>
                    <a:pt x="3361" y="5984"/>
                    <a:pt x="3316" y="5593"/>
                    <a:pt x="3244" y="5206"/>
                  </a:cubicBezTo>
                  <a:cubicBezTo>
                    <a:pt x="3183" y="4784"/>
                    <a:pt x="3094" y="4284"/>
                    <a:pt x="3080" y="3794"/>
                  </a:cubicBezTo>
                  <a:close/>
                  <a:moveTo>
                    <a:pt x="11374" y="7895"/>
                  </a:moveTo>
                  <a:cubicBezTo>
                    <a:pt x="11940" y="9171"/>
                    <a:pt x="12421" y="10531"/>
                    <a:pt x="12597" y="11859"/>
                  </a:cubicBezTo>
                  <a:cubicBezTo>
                    <a:pt x="12681" y="12625"/>
                    <a:pt x="12715" y="13478"/>
                    <a:pt x="12671" y="14350"/>
                  </a:cubicBezTo>
                  <a:lnTo>
                    <a:pt x="12671" y="14350"/>
                  </a:lnTo>
                  <a:cubicBezTo>
                    <a:pt x="12649" y="14007"/>
                    <a:pt x="12623" y="13677"/>
                    <a:pt x="12597" y="13366"/>
                  </a:cubicBezTo>
                  <a:cubicBezTo>
                    <a:pt x="12443" y="11492"/>
                    <a:pt x="12030" y="9652"/>
                    <a:pt x="11374" y="7895"/>
                  </a:cubicBezTo>
                  <a:close/>
                  <a:moveTo>
                    <a:pt x="6943" y="752"/>
                  </a:moveTo>
                  <a:cubicBezTo>
                    <a:pt x="7586" y="752"/>
                    <a:pt x="8241" y="804"/>
                    <a:pt x="8872" y="958"/>
                  </a:cubicBezTo>
                  <a:cubicBezTo>
                    <a:pt x="8906" y="967"/>
                    <a:pt x="8935" y="977"/>
                    <a:pt x="8959" y="988"/>
                  </a:cubicBezTo>
                  <a:lnTo>
                    <a:pt x="8959" y="988"/>
                  </a:lnTo>
                  <a:cubicBezTo>
                    <a:pt x="8654" y="1071"/>
                    <a:pt x="8290" y="1140"/>
                    <a:pt x="8161" y="1168"/>
                  </a:cubicBezTo>
                  <a:cubicBezTo>
                    <a:pt x="8098" y="1168"/>
                    <a:pt x="7387" y="1377"/>
                    <a:pt x="7512" y="1565"/>
                  </a:cubicBezTo>
                  <a:cubicBezTo>
                    <a:pt x="7648" y="1769"/>
                    <a:pt x="7771" y="1985"/>
                    <a:pt x="7890" y="2202"/>
                  </a:cubicBezTo>
                  <a:lnTo>
                    <a:pt x="7890" y="2202"/>
                  </a:lnTo>
                  <a:cubicBezTo>
                    <a:pt x="7587" y="2778"/>
                    <a:pt x="8236" y="3852"/>
                    <a:pt x="8454" y="4327"/>
                  </a:cubicBezTo>
                  <a:cubicBezTo>
                    <a:pt x="8998" y="5561"/>
                    <a:pt x="9688" y="6691"/>
                    <a:pt x="10190" y="7947"/>
                  </a:cubicBezTo>
                  <a:cubicBezTo>
                    <a:pt x="11257" y="10625"/>
                    <a:pt x="11571" y="13533"/>
                    <a:pt x="11592" y="16421"/>
                  </a:cubicBezTo>
                  <a:cubicBezTo>
                    <a:pt x="11592" y="17187"/>
                    <a:pt x="11433" y="18487"/>
                    <a:pt x="11037" y="19547"/>
                  </a:cubicBezTo>
                  <a:lnTo>
                    <a:pt x="11037" y="19547"/>
                  </a:lnTo>
                  <a:cubicBezTo>
                    <a:pt x="11000" y="19594"/>
                    <a:pt x="10962" y="19640"/>
                    <a:pt x="10923" y="19685"/>
                  </a:cubicBezTo>
                  <a:cubicBezTo>
                    <a:pt x="10580" y="20077"/>
                    <a:pt x="10207" y="20235"/>
                    <a:pt x="9830" y="20235"/>
                  </a:cubicBezTo>
                  <a:cubicBezTo>
                    <a:pt x="8759" y="20235"/>
                    <a:pt x="7656" y="18957"/>
                    <a:pt x="7115" y="18137"/>
                  </a:cubicBezTo>
                  <a:cubicBezTo>
                    <a:pt x="6233" y="16805"/>
                    <a:pt x="5673" y="15232"/>
                    <a:pt x="5159" y="13713"/>
                  </a:cubicBezTo>
                  <a:lnTo>
                    <a:pt x="5159" y="13713"/>
                  </a:lnTo>
                  <a:cubicBezTo>
                    <a:pt x="5095" y="13360"/>
                    <a:pt x="5036" y="13007"/>
                    <a:pt x="4980" y="12655"/>
                  </a:cubicBezTo>
                  <a:cubicBezTo>
                    <a:pt x="4687" y="10730"/>
                    <a:pt x="4646" y="8826"/>
                    <a:pt x="4541" y="6922"/>
                  </a:cubicBezTo>
                  <a:cubicBezTo>
                    <a:pt x="4478" y="5561"/>
                    <a:pt x="4562" y="3469"/>
                    <a:pt x="3558" y="2360"/>
                  </a:cubicBezTo>
                  <a:cubicBezTo>
                    <a:pt x="3533" y="2335"/>
                    <a:pt x="3496" y="2319"/>
                    <a:pt x="3451" y="2311"/>
                  </a:cubicBezTo>
                  <a:lnTo>
                    <a:pt x="3451" y="2311"/>
                  </a:lnTo>
                  <a:cubicBezTo>
                    <a:pt x="3531" y="2177"/>
                    <a:pt x="3427" y="2135"/>
                    <a:pt x="3267" y="2135"/>
                  </a:cubicBezTo>
                  <a:cubicBezTo>
                    <a:pt x="3026" y="2135"/>
                    <a:pt x="2656" y="2231"/>
                    <a:pt x="2595" y="2256"/>
                  </a:cubicBezTo>
                  <a:cubicBezTo>
                    <a:pt x="2361" y="2372"/>
                    <a:pt x="2144" y="2420"/>
                    <a:pt x="1960" y="2420"/>
                  </a:cubicBezTo>
                  <a:cubicBezTo>
                    <a:pt x="1385" y="2420"/>
                    <a:pt x="1135" y="1955"/>
                    <a:pt x="1737" y="1670"/>
                  </a:cubicBezTo>
                  <a:cubicBezTo>
                    <a:pt x="2177" y="1419"/>
                    <a:pt x="2700" y="1314"/>
                    <a:pt x="3202" y="1188"/>
                  </a:cubicBezTo>
                  <a:cubicBezTo>
                    <a:pt x="4185" y="937"/>
                    <a:pt x="5231" y="812"/>
                    <a:pt x="6257" y="770"/>
                  </a:cubicBezTo>
                  <a:cubicBezTo>
                    <a:pt x="6483" y="759"/>
                    <a:pt x="6712" y="752"/>
                    <a:pt x="6943" y="752"/>
                  </a:cubicBezTo>
                  <a:close/>
                  <a:moveTo>
                    <a:pt x="7487" y="20143"/>
                  </a:moveTo>
                  <a:cubicBezTo>
                    <a:pt x="8026" y="20531"/>
                    <a:pt x="8635" y="20765"/>
                    <a:pt x="9324" y="20765"/>
                  </a:cubicBezTo>
                  <a:cubicBezTo>
                    <a:pt x="9681" y="20765"/>
                    <a:pt x="10060" y="20702"/>
                    <a:pt x="10462" y="20564"/>
                  </a:cubicBezTo>
                  <a:cubicBezTo>
                    <a:pt x="10485" y="20556"/>
                    <a:pt x="10508" y="20548"/>
                    <a:pt x="10531" y="20540"/>
                  </a:cubicBezTo>
                  <a:lnTo>
                    <a:pt x="10531" y="20540"/>
                  </a:lnTo>
                  <a:cubicBezTo>
                    <a:pt x="10217" y="20979"/>
                    <a:pt x="9822" y="21263"/>
                    <a:pt x="9335" y="21263"/>
                  </a:cubicBezTo>
                  <a:cubicBezTo>
                    <a:pt x="8938" y="21263"/>
                    <a:pt x="8479" y="21074"/>
                    <a:pt x="7951" y="20626"/>
                  </a:cubicBezTo>
                  <a:cubicBezTo>
                    <a:pt x="7783" y="20483"/>
                    <a:pt x="7629" y="20320"/>
                    <a:pt x="7487" y="20143"/>
                  </a:cubicBezTo>
                  <a:close/>
                  <a:moveTo>
                    <a:pt x="7868" y="1"/>
                  </a:moveTo>
                  <a:cubicBezTo>
                    <a:pt x="7267" y="1"/>
                    <a:pt x="6671" y="33"/>
                    <a:pt x="6110" y="59"/>
                  </a:cubicBezTo>
                  <a:cubicBezTo>
                    <a:pt x="5066" y="135"/>
                    <a:pt x="3695" y="228"/>
                    <a:pt x="2777" y="854"/>
                  </a:cubicBezTo>
                  <a:lnTo>
                    <a:pt x="2777" y="854"/>
                  </a:lnTo>
                  <a:cubicBezTo>
                    <a:pt x="1772" y="1107"/>
                    <a:pt x="797" y="1498"/>
                    <a:pt x="84" y="2151"/>
                  </a:cubicBezTo>
                  <a:cubicBezTo>
                    <a:pt x="42" y="2214"/>
                    <a:pt x="0" y="2297"/>
                    <a:pt x="63" y="2318"/>
                  </a:cubicBezTo>
                  <a:cubicBezTo>
                    <a:pt x="564" y="2732"/>
                    <a:pt x="1109" y="2908"/>
                    <a:pt x="1671" y="2908"/>
                  </a:cubicBezTo>
                  <a:cubicBezTo>
                    <a:pt x="1835" y="2908"/>
                    <a:pt x="2000" y="2893"/>
                    <a:pt x="2166" y="2864"/>
                  </a:cubicBezTo>
                  <a:lnTo>
                    <a:pt x="2166" y="2864"/>
                  </a:lnTo>
                  <a:cubicBezTo>
                    <a:pt x="1565" y="4312"/>
                    <a:pt x="2291" y="6367"/>
                    <a:pt x="2386" y="7842"/>
                  </a:cubicBezTo>
                  <a:cubicBezTo>
                    <a:pt x="2542" y="9954"/>
                    <a:pt x="3338" y="12030"/>
                    <a:pt x="4040" y="14051"/>
                  </a:cubicBezTo>
                  <a:lnTo>
                    <a:pt x="4040" y="14051"/>
                  </a:lnTo>
                  <a:cubicBezTo>
                    <a:pt x="4400" y="16072"/>
                    <a:pt x="4995" y="18045"/>
                    <a:pt x="5964" y="19831"/>
                  </a:cubicBezTo>
                  <a:cubicBezTo>
                    <a:pt x="6572" y="20915"/>
                    <a:pt x="7596" y="21826"/>
                    <a:pt x="8829" y="21826"/>
                  </a:cubicBezTo>
                  <a:cubicBezTo>
                    <a:pt x="8953" y="21826"/>
                    <a:pt x="9079" y="21817"/>
                    <a:pt x="9207" y="21798"/>
                  </a:cubicBezTo>
                  <a:cubicBezTo>
                    <a:pt x="10840" y="21538"/>
                    <a:pt x="11745" y="20555"/>
                    <a:pt x="12226" y="19282"/>
                  </a:cubicBezTo>
                  <a:lnTo>
                    <a:pt x="12226" y="19282"/>
                  </a:lnTo>
                  <a:cubicBezTo>
                    <a:pt x="13446" y="17701"/>
                    <a:pt x="13692" y="15196"/>
                    <a:pt x="13768" y="13387"/>
                  </a:cubicBezTo>
                  <a:cubicBezTo>
                    <a:pt x="13810" y="11504"/>
                    <a:pt x="13371" y="9893"/>
                    <a:pt x="12659" y="8177"/>
                  </a:cubicBezTo>
                  <a:cubicBezTo>
                    <a:pt x="12178" y="6942"/>
                    <a:pt x="11655" y="5708"/>
                    <a:pt x="10860" y="4641"/>
                  </a:cubicBezTo>
                  <a:cubicBezTo>
                    <a:pt x="10223" y="3792"/>
                    <a:pt x="9676" y="2918"/>
                    <a:pt x="9108" y="2028"/>
                  </a:cubicBezTo>
                  <a:lnTo>
                    <a:pt x="9108" y="2028"/>
                  </a:lnTo>
                  <a:cubicBezTo>
                    <a:pt x="9398" y="1621"/>
                    <a:pt x="10040" y="1252"/>
                    <a:pt x="10295" y="937"/>
                  </a:cubicBezTo>
                  <a:cubicBezTo>
                    <a:pt x="10316" y="875"/>
                    <a:pt x="10400" y="791"/>
                    <a:pt x="10316" y="770"/>
                  </a:cubicBezTo>
                  <a:cubicBezTo>
                    <a:pt x="10314" y="769"/>
                    <a:pt x="10312" y="768"/>
                    <a:pt x="10310" y="767"/>
                  </a:cubicBezTo>
                  <a:lnTo>
                    <a:pt x="10310" y="767"/>
                  </a:lnTo>
                  <a:cubicBezTo>
                    <a:pt x="10378" y="697"/>
                    <a:pt x="10443" y="622"/>
                    <a:pt x="10504" y="540"/>
                  </a:cubicBezTo>
                  <a:cubicBezTo>
                    <a:pt x="10567" y="435"/>
                    <a:pt x="10546" y="372"/>
                    <a:pt x="10441" y="331"/>
                  </a:cubicBezTo>
                  <a:cubicBezTo>
                    <a:pt x="9634" y="70"/>
                    <a:pt x="8746" y="1"/>
                    <a:pt x="7868" y="1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1849125" y="1103200"/>
              <a:ext cx="197575" cy="63250"/>
            </a:xfrm>
            <a:custGeom>
              <a:avLst/>
              <a:gdLst/>
              <a:ahLst/>
              <a:cxnLst/>
              <a:rect l="l" t="t" r="r" b="b"/>
              <a:pathLst>
                <a:path w="7903" h="2530" extrusionOk="0">
                  <a:moveTo>
                    <a:pt x="5796" y="1"/>
                  </a:moveTo>
                  <a:cubicBezTo>
                    <a:pt x="5551" y="1"/>
                    <a:pt x="5285" y="60"/>
                    <a:pt x="5066" y="151"/>
                  </a:cubicBezTo>
                  <a:cubicBezTo>
                    <a:pt x="4794" y="256"/>
                    <a:pt x="4480" y="423"/>
                    <a:pt x="4271" y="653"/>
                  </a:cubicBezTo>
                  <a:cubicBezTo>
                    <a:pt x="4024" y="912"/>
                    <a:pt x="4024" y="1074"/>
                    <a:pt x="3980" y="1074"/>
                  </a:cubicBezTo>
                  <a:cubicBezTo>
                    <a:pt x="3942" y="1074"/>
                    <a:pt x="3871" y="955"/>
                    <a:pt x="3581" y="674"/>
                  </a:cubicBezTo>
                  <a:cubicBezTo>
                    <a:pt x="3298" y="396"/>
                    <a:pt x="3007" y="282"/>
                    <a:pt x="2718" y="282"/>
                  </a:cubicBezTo>
                  <a:cubicBezTo>
                    <a:pt x="1681" y="282"/>
                    <a:pt x="664" y="1752"/>
                    <a:pt x="107" y="2390"/>
                  </a:cubicBezTo>
                  <a:cubicBezTo>
                    <a:pt x="0" y="2489"/>
                    <a:pt x="104" y="2529"/>
                    <a:pt x="282" y="2529"/>
                  </a:cubicBezTo>
                  <a:cubicBezTo>
                    <a:pt x="556" y="2529"/>
                    <a:pt x="1006" y="2433"/>
                    <a:pt x="1133" y="2306"/>
                  </a:cubicBezTo>
                  <a:cubicBezTo>
                    <a:pt x="1405" y="1951"/>
                    <a:pt x="1656" y="1616"/>
                    <a:pt x="1928" y="1260"/>
                  </a:cubicBezTo>
                  <a:cubicBezTo>
                    <a:pt x="2090" y="1049"/>
                    <a:pt x="2206" y="970"/>
                    <a:pt x="2313" y="970"/>
                  </a:cubicBezTo>
                  <a:cubicBezTo>
                    <a:pt x="2481" y="970"/>
                    <a:pt x="2630" y="1165"/>
                    <a:pt x="2911" y="1344"/>
                  </a:cubicBezTo>
                  <a:cubicBezTo>
                    <a:pt x="3165" y="1501"/>
                    <a:pt x="3509" y="1567"/>
                    <a:pt x="3843" y="1567"/>
                  </a:cubicBezTo>
                  <a:cubicBezTo>
                    <a:pt x="4088" y="1567"/>
                    <a:pt x="4328" y="1531"/>
                    <a:pt x="4522" y="1469"/>
                  </a:cubicBezTo>
                  <a:cubicBezTo>
                    <a:pt x="5004" y="1302"/>
                    <a:pt x="5045" y="1135"/>
                    <a:pt x="5213" y="674"/>
                  </a:cubicBezTo>
                  <a:cubicBezTo>
                    <a:pt x="5244" y="580"/>
                    <a:pt x="5314" y="545"/>
                    <a:pt x="5406" y="545"/>
                  </a:cubicBezTo>
                  <a:cubicBezTo>
                    <a:pt x="5683" y="545"/>
                    <a:pt x="6159" y="868"/>
                    <a:pt x="6364" y="883"/>
                  </a:cubicBezTo>
                  <a:cubicBezTo>
                    <a:pt x="6461" y="894"/>
                    <a:pt x="6550" y="899"/>
                    <a:pt x="6634" y="899"/>
                  </a:cubicBezTo>
                  <a:cubicBezTo>
                    <a:pt x="6877" y="899"/>
                    <a:pt x="7083" y="856"/>
                    <a:pt x="7347" y="779"/>
                  </a:cubicBezTo>
                  <a:cubicBezTo>
                    <a:pt x="7862" y="613"/>
                    <a:pt x="7902" y="341"/>
                    <a:pt x="7572" y="341"/>
                  </a:cubicBezTo>
                  <a:cubicBezTo>
                    <a:pt x="7486" y="341"/>
                    <a:pt x="7376" y="359"/>
                    <a:pt x="7242" y="402"/>
                  </a:cubicBezTo>
                  <a:cubicBezTo>
                    <a:pt x="7210" y="412"/>
                    <a:pt x="7174" y="417"/>
                    <a:pt x="7136" y="417"/>
                  </a:cubicBezTo>
                  <a:cubicBezTo>
                    <a:pt x="6787" y="417"/>
                    <a:pt x="6243" y="24"/>
                    <a:pt x="5903" y="5"/>
                  </a:cubicBezTo>
                  <a:cubicBezTo>
                    <a:pt x="5868" y="2"/>
                    <a:pt x="5832" y="1"/>
                    <a:pt x="5796" y="1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1784175" y="674900"/>
              <a:ext cx="82150" cy="49750"/>
            </a:xfrm>
            <a:custGeom>
              <a:avLst/>
              <a:gdLst/>
              <a:ahLst/>
              <a:cxnLst/>
              <a:rect l="l" t="t" r="r" b="b"/>
              <a:pathLst>
                <a:path w="3286" h="1990" extrusionOk="0">
                  <a:moveTo>
                    <a:pt x="1603" y="420"/>
                  </a:moveTo>
                  <a:cubicBezTo>
                    <a:pt x="1603" y="420"/>
                    <a:pt x="1602" y="421"/>
                    <a:pt x="1598" y="423"/>
                  </a:cubicBezTo>
                  <a:lnTo>
                    <a:pt x="1598" y="423"/>
                  </a:lnTo>
                  <a:cubicBezTo>
                    <a:pt x="1602" y="421"/>
                    <a:pt x="1603" y="420"/>
                    <a:pt x="1603" y="420"/>
                  </a:cubicBezTo>
                  <a:close/>
                  <a:moveTo>
                    <a:pt x="1531" y="494"/>
                  </a:moveTo>
                  <a:cubicBezTo>
                    <a:pt x="1555" y="498"/>
                    <a:pt x="1578" y="502"/>
                    <a:pt x="1597" y="502"/>
                  </a:cubicBezTo>
                  <a:cubicBezTo>
                    <a:pt x="1973" y="607"/>
                    <a:pt x="2099" y="942"/>
                    <a:pt x="2099" y="1277"/>
                  </a:cubicBezTo>
                  <a:cubicBezTo>
                    <a:pt x="2099" y="1325"/>
                    <a:pt x="2092" y="1409"/>
                    <a:pt x="2069" y="1487"/>
                  </a:cubicBezTo>
                  <a:lnTo>
                    <a:pt x="2069" y="1487"/>
                  </a:lnTo>
                  <a:cubicBezTo>
                    <a:pt x="2037" y="1480"/>
                    <a:pt x="2003" y="1472"/>
                    <a:pt x="1973" y="1465"/>
                  </a:cubicBezTo>
                  <a:cubicBezTo>
                    <a:pt x="1681" y="1387"/>
                    <a:pt x="1407" y="1218"/>
                    <a:pt x="1184" y="1026"/>
                  </a:cubicBezTo>
                  <a:lnTo>
                    <a:pt x="1184" y="1026"/>
                  </a:lnTo>
                  <a:cubicBezTo>
                    <a:pt x="1271" y="978"/>
                    <a:pt x="1332" y="921"/>
                    <a:pt x="1345" y="858"/>
                  </a:cubicBezTo>
                  <a:cubicBezTo>
                    <a:pt x="1382" y="730"/>
                    <a:pt x="1435" y="618"/>
                    <a:pt x="1531" y="494"/>
                  </a:cubicBezTo>
                  <a:close/>
                  <a:moveTo>
                    <a:pt x="2038" y="1"/>
                  </a:moveTo>
                  <a:cubicBezTo>
                    <a:pt x="1274" y="1"/>
                    <a:pt x="393" y="411"/>
                    <a:pt x="236" y="1046"/>
                  </a:cubicBezTo>
                  <a:cubicBezTo>
                    <a:pt x="233" y="1069"/>
                    <a:pt x="237" y="1089"/>
                    <a:pt x="249" y="1106"/>
                  </a:cubicBezTo>
                  <a:lnTo>
                    <a:pt x="249" y="1106"/>
                  </a:lnTo>
                  <a:cubicBezTo>
                    <a:pt x="93" y="1193"/>
                    <a:pt x="1" y="1292"/>
                    <a:pt x="69" y="1360"/>
                  </a:cubicBezTo>
                  <a:cubicBezTo>
                    <a:pt x="488" y="1758"/>
                    <a:pt x="1073" y="1988"/>
                    <a:pt x="1638" y="1988"/>
                  </a:cubicBezTo>
                  <a:cubicBezTo>
                    <a:pt x="1664" y="1989"/>
                    <a:pt x="1690" y="1989"/>
                    <a:pt x="1716" y="1989"/>
                  </a:cubicBezTo>
                  <a:cubicBezTo>
                    <a:pt x="2333" y="1989"/>
                    <a:pt x="3107" y="1750"/>
                    <a:pt x="3208" y="1067"/>
                  </a:cubicBezTo>
                  <a:cubicBezTo>
                    <a:pt x="3286" y="315"/>
                    <a:pt x="2707" y="1"/>
                    <a:pt x="2038" y="1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1855975" y="551925"/>
              <a:ext cx="102550" cy="71225"/>
            </a:xfrm>
            <a:custGeom>
              <a:avLst/>
              <a:gdLst/>
              <a:ahLst/>
              <a:cxnLst/>
              <a:rect l="l" t="t" r="r" b="b"/>
              <a:pathLst>
                <a:path w="4102" h="2849" extrusionOk="0">
                  <a:moveTo>
                    <a:pt x="1901" y="834"/>
                  </a:moveTo>
                  <a:cubicBezTo>
                    <a:pt x="2026" y="834"/>
                    <a:pt x="2157" y="871"/>
                    <a:pt x="2261" y="923"/>
                  </a:cubicBezTo>
                  <a:cubicBezTo>
                    <a:pt x="2386" y="965"/>
                    <a:pt x="2449" y="1007"/>
                    <a:pt x="2491" y="1069"/>
                  </a:cubicBezTo>
                  <a:cubicBezTo>
                    <a:pt x="2511" y="1110"/>
                    <a:pt x="2512" y="1131"/>
                    <a:pt x="2512" y="1210"/>
                  </a:cubicBezTo>
                  <a:lnTo>
                    <a:pt x="2512" y="1210"/>
                  </a:lnTo>
                  <a:cubicBezTo>
                    <a:pt x="2250" y="1029"/>
                    <a:pt x="1895" y="1002"/>
                    <a:pt x="1573" y="969"/>
                  </a:cubicBezTo>
                  <a:lnTo>
                    <a:pt x="1573" y="969"/>
                  </a:lnTo>
                  <a:cubicBezTo>
                    <a:pt x="1646" y="897"/>
                    <a:pt x="1734" y="846"/>
                    <a:pt x="1821" y="839"/>
                  </a:cubicBezTo>
                  <a:cubicBezTo>
                    <a:pt x="1847" y="835"/>
                    <a:pt x="1874" y="834"/>
                    <a:pt x="1901" y="834"/>
                  </a:cubicBezTo>
                  <a:close/>
                  <a:moveTo>
                    <a:pt x="2302" y="1592"/>
                  </a:moveTo>
                  <a:cubicBezTo>
                    <a:pt x="2299" y="1597"/>
                    <a:pt x="2296" y="1601"/>
                    <a:pt x="2293" y="1606"/>
                  </a:cubicBezTo>
                  <a:lnTo>
                    <a:pt x="2293" y="1606"/>
                  </a:lnTo>
                  <a:cubicBezTo>
                    <a:pt x="2295" y="1602"/>
                    <a:pt x="2299" y="1598"/>
                    <a:pt x="2302" y="1592"/>
                  </a:cubicBezTo>
                  <a:close/>
                  <a:moveTo>
                    <a:pt x="2083" y="0"/>
                  </a:moveTo>
                  <a:cubicBezTo>
                    <a:pt x="1750" y="0"/>
                    <a:pt x="1418" y="79"/>
                    <a:pt x="1131" y="232"/>
                  </a:cubicBezTo>
                  <a:cubicBezTo>
                    <a:pt x="503" y="588"/>
                    <a:pt x="1" y="1362"/>
                    <a:pt x="357" y="2074"/>
                  </a:cubicBezTo>
                  <a:cubicBezTo>
                    <a:pt x="392" y="2144"/>
                    <a:pt x="432" y="2209"/>
                    <a:pt x="476" y="2268"/>
                  </a:cubicBezTo>
                  <a:lnTo>
                    <a:pt x="476" y="2268"/>
                  </a:lnTo>
                  <a:cubicBezTo>
                    <a:pt x="682" y="2684"/>
                    <a:pt x="1079" y="2849"/>
                    <a:pt x="1513" y="2849"/>
                  </a:cubicBezTo>
                  <a:cubicBezTo>
                    <a:pt x="1929" y="2849"/>
                    <a:pt x="2377" y="2697"/>
                    <a:pt x="2721" y="2471"/>
                  </a:cubicBezTo>
                  <a:cubicBezTo>
                    <a:pt x="3432" y="2011"/>
                    <a:pt x="4102" y="965"/>
                    <a:pt x="3202" y="337"/>
                  </a:cubicBezTo>
                  <a:cubicBezTo>
                    <a:pt x="2873" y="110"/>
                    <a:pt x="2477" y="0"/>
                    <a:pt x="2083" y="0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1689025" y="479875"/>
              <a:ext cx="134025" cy="91900"/>
            </a:xfrm>
            <a:custGeom>
              <a:avLst/>
              <a:gdLst/>
              <a:ahLst/>
              <a:cxnLst/>
              <a:rect l="l" t="t" r="r" b="b"/>
              <a:pathLst>
                <a:path w="5361" h="3676" extrusionOk="0">
                  <a:moveTo>
                    <a:pt x="2316" y="580"/>
                  </a:moveTo>
                  <a:cubicBezTo>
                    <a:pt x="2365" y="580"/>
                    <a:pt x="2417" y="588"/>
                    <a:pt x="2473" y="603"/>
                  </a:cubicBezTo>
                  <a:cubicBezTo>
                    <a:pt x="3045" y="761"/>
                    <a:pt x="3411" y="1250"/>
                    <a:pt x="3500" y="1790"/>
                  </a:cubicBezTo>
                  <a:lnTo>
                    <a:pt x="3500" y="1790"/>
                  </a:lnTo>
                  <a:cubicBezTo>
                    <a:pt x="3275" y="1739"/>
                    <a:pt x="3038" y="1708"/>
                    <a:pt x="2805" y="1708"/>
                  </a:cubicBezTo>
                  <a:cubicBezTo>
                    <a:pt x="2644" y="1708"/>
                    <a:pt x="2485" y="1723"/>
                    <a:pt x="2334" y="1757"/>
                  </a:cubicBezTo>
                  <a:lnTo>
                    <a:pt x="2334" y="1757"/>
                  </a:lnTo>
                  <a:cubicBezTo>
                    <a:pt x="2394" y="1643"/>
                    <a:pt x="2316" y="1535"/>
                    <a:pt x="2138" y="1503"/>
                  </a:cubicBezTo>
                  <a:cubicBezTo>
                    <a:pt x="2117" y="1501"/>
                    <a:pt x="2095" y="1501"/>
                    <a:pt x="2072" y="1501"/>
                  </a:cubicBezTo>
                  <a:cubicBezTo>
                    <a:pt x="1968" y="1501"/>
                    <a:pt x="1853" y="1518"/>
                    <a:pt x="1739" y="1549"/>
                  </a:cubicBezTo>
                  <a:lnTo>
                    <a:pt x="1739" y="1549"/>
                  </a:lnTo>
                  <a:cubicBezTo>
                    <a:pt x="1747" y="1068"/>
                    <a:pt x="1919" y="580"/>
                    <a:pt x="2316" y="580"/>
                  </a:cubicBezTo>
                  <a:close/>
                  <a:moveTo>
                    <a:pt x="2473" y="2277"/>
                  </a:moveTo>
                  <a:lnTo>
                    <a:pt x="2664" y="2328"/>
                  </a:lnTo>
                  <a:lnTo>
                    <a:pt x="2664" y="2328"/>
                  </a:lnTo>
                  <a:cubicBezTo>
                    <a:pt x="2645" y="2462"/>
                    <a:pt x="2617" y="2590"/>
                    <a:pt x="2557" y="2696"/>
                  </a:cubicBezTo>
                  <a:cubicBezTo>
                    <a:pt x="2538" y="2745"/>
                    <a:pt x="2519" y="2780"/>
                    <a:pt x="2501" y="2805"/>
                  </a:cubicBezTo>
                  <a:lnTo>
                    <a:pt x="2501" y="2805"/>
                  </a:lnTo>
                  <a:cubicBezTo>
                    <a:pt x="2437" y="2789"/>
                    <a:pt x="2375" y="2762"/>
                    <a:pt x="2316" y="2728"/>
                  </a:cubicBezTo>
                  <a:lnTo>
                    <a:pt x="2316" y="2728"/>
                  </a:lnTo>
                  <a:cubicBezTo>
                    <a:pt x="2274" y="2685"/>
                    <a:pt x="2236" y="2640"/>
                    <a:pt x="2202" y="2593"/>
                  </a:cubicBezTo>
                  <a:lnTo>
                    <a:pt x="2202" y="2593"/>
                  </a:lnTo>
                  <a:cubicBezTo>
                    <a:pt x="2335" y="2536"/>
                    <a:pt x="2455" y="2447"/>
                    <a:pt x="2536" y="2319"/>
                  </a:cubicBezTo>
                  <a:cubicBezTo>
                    <a:pt x="2494" y="2319"/>
                    <a:pt x="2473" y="2277"/>
                    <a:pt x="2473" y="2277"/>
                  </a:cubicBezTo>
                  <a:close/>
                  <a:moveTo>
                    <a:pt x="2476" y="2836"/>
                  </a:moveTo>
                  <a:lnTo>
                    <a:pt x="2476" y="2836"/>
                  </a:lnTo>
                  <a:cubicBezTo>
                    <a:pt x="2469" y="2843"/>
                    <a:pt x="2463" y="2848"/>
                    <a:pt x="2457" y="2852"/>
                  </a:cubicBezTo>
                  <a:lnTo>
                    <a:pt x="2457" y="2852"/>
                  </a:lnTo>
                  <a:cubicBezTo>
                    <a:pt x="2454" y="2850"/>
                    <a:pt x="2452" y="2848"/>
                    <a:pt x="2449" y="2846"/>
                  </a:cubicBezTo>
                  <a:lnTo>
                    <a:pt x="2449" y="2846"/>
                  </a:lnTo>
                  <a:cubicBezTo>
                    <a:pt x="2456" y="2843"/>
                    <a:pt x="2464" y="2839"/>
                    <a:pt x="2476" y="2836"/>
                  </a:cubicBezTo>
                  <a:close/>
                  <a:moveTo>
                    <a:pt x="2675" y="0"/>
                  </a:moveTo>
                  <a:cubicBezTo>
                    <a:pt x="1265" y="0"/>
                    <a:pt x="0" y="1515"/>
                    <a:pt x="883" y="2800"/>
                  </a:cubicBezTo>
                  <a:cubicBezTo>
                    <a:pt x="968" y="2928"/>
                    <a:pt x="1074" y="3036"/>
                    <a:pt x="1195" y="3125"/>
                  </a:cubicBezTo>
                  <a:lnTo>
                    <a:pt x="1195" y="3125"/>
                  </a:lnTo>
                  <a:cubicBezTo>
                    <a:pt x="1308" y="3260"/>
                    <a:pt x="1457" y="3378"/>
                    <a:pt x="1636" y="3470"/>
                  </a:cubicBezTo>
                  <a:cubicBezTo>
                    <a:pt x="1925" y="3610"/>
                    <a:pt x="2237" y="3675"/>
                    <a:pt x="2549" y="3675"/>
                  </a:cubicBezTo>
                  <a:cubicBezTo>
                    <a:pt x="3075" y="3675"/>
                    <a:pt x="3602" y="3492"/>
                    <a:pt x="4022" y="3177"/>
                  </a:cubicBezTo>
                  <a:cubicBezTo>
                    <a:pt x="5361" y="2173"/>
                    <a:pt x="4461" y="290"/>
                    <a:pt x="3059" y="39"/>
                  </a:cubicBezTo>
                  <a:cubicBezTo>
                    <a:pt x="2931" y="13"/>
                    <a:pt x="2802" y="0"/>
                    <a:pt x="2675" y="0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20000" y="981925"/>
            <a:ext cx="7704000" cy="3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3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24" name="Google Shape;24;p4"/>
          <p:cNvGrpSpPr/>
          <p:nvPr/>
        </p:nvGrpSpPr>
        <p:grpSpPr>
          <a:xfrm>
            <a:off x="-387184" y="12"/>
            <a:ext cx="1335271" cy="622817"/>
            <a:chOff x="3474325" y="1617750"/>
            <a:chExt cx="380300" cy="177375"/>
          </a:xfrm>
        </p:grpSpPr>
        <p:sp>
          <p:nvSpPr>
            <p:cNvPr id="25" name="Google Shape;25;p4"/>
            <p:cNvSpPr/>
            <p:nvPr/>
          </p:nvSpPr>
          <p:spPr>
            <a:xfrm>
              <a:off x="3586075" y="1678700"/>
              <a:ext cx="268550" cy="116425"/>
            </a:xfrm>
            <a:custGeom>
              <a:avLst/>
              <a:gdLst/>
              <a:ahLst/>
              <a:cxnLst/>
              <a:rect l="l" t="t" r="r" b="b"/>
              <a:pathLst>
                <a:path w="10742" h="4657" extrusionOk="0">
                  <a:moveTo>
                    <a:pt x="9086" y="0"/>
                  </a:moveTo>
                  <a:cubicBezTo>
                    <a:pt x="8963" y="0"/>
                    <a:pt x="8836" y="17"/>
                    <a:pt x="8706" y="52"/>
                  </a:cubicBezTo>
                  <a:cubicBezTo>
                    <a:pt x="7939" y="252"/>
                    <a:pt x="7372" y="619"/>
                    <a:pt x="7038" y="1353"/>
                  </a:cubicBezTo>
                  <a:cubicBezTo>
                    <a:pt x="6527" y="980"/>
                    <a:pt x="6023" y="818"/>
                    <a:pt x="5560" y="818"/>
                  </a:cubicBezTo>
                  <a:cubicBezTo>
                    <a:pt x="4573" y="818"/>
                    <a:pt x="3775" y="1554"/>
                    <a:pt x="3503" y="2553"/>
                  </a:cubicBezTo>
                  <a:cubicBezTo>
                    <a:pt x="3436" y="2487"/>
                    <a:pt x="3369" y="2453"/>
                    <a:pt x="3336" y="2287"/>
                  </a:cubicBezTo>
                  <a:cubicBezTo>
                    <a:pt x="2920" y="1942"/>
                    <a:pt x="2444" y="1779"/>
                    <a:pt x="1985" y="1779"/>
                  </a:cubicBezTo>
                  <a:cubicBezTo>
                    <a:pt x="1156" y="1779"/>
                    <a:pt x="379" y="2309"/>
                    <a:pt x="100" y="3254"/>
                  </a:cubicBezTo>
                  <a:cubicBezTo>
                    <a:pt x="0" y="3621"/>
                    <a:pt x="0" y="4054"/>
                    <a:pt x="100" y="4421"/>
                  </a:cubicBezTo>
                  <a:cubicBezTo>
                    <a:pt x="151" y="4548"/>
                    <a:pt x="202" y="4656"/>
                    <a:pt x="297" y="4656"/>
                  </a:cubicBezTo>
                  <a:cubicBezTo>
                    <a:pt x="326" y="4656"/>
                    <a:pt x="361" y="4645"/>
                    <a:pt x="400" y="4622"/>
                  </a:cubicBezTo>
                  <a:cubicBezTo>
                    <a:pt x="500" y="4588"/>
                    <a:pt x="500" y="4455"/>
                    <a:pt x="534" y="4355"/>
                  </a:cubicBezTo>
                  <a:cubicBezTo>
                    <a:pt x="534" y="4355"/>
                    <a:pt x="500" y="4288"/>
                    <a:pt x="500" y="4255"/>
                  </a:cubicBezTo>
                  <a:cubicBezTo>
                    <a:pt x="367" y="3587"/>
                    <a:pt x="534" y="3020"/>
                    <a:pt x="1068" y="2587"/>
                  </a:cubicBezTo>
                  <a:cubicBezTo>
                    <a:pt x="1343" y="2366"/>
                    <a:pt x="1629" y="2267"/>
                    <a:pt x="1930" y="2267"/>
                  </a:cubicBezTo>
                  <a:cubicBezTo>
                    <a:pt x="2176" y="2267"/>
                    <a:pt x="2432" y="2333"/>
                    <a:pt x="2702" y="2453"/>
                  </a:cubicBezTo>
                  <a:cubicBezTo>
                    <a:pt x="3036" y="2620"/>
                    <a:pt x="3269" y="2920"/>
                    <a:pt x="3436" y="3254"/>
                  </a:cubicBezTo>
                  <a:cubicBezTo>
                    <a:pt x="3503" y="3387"/>
                    <a:pt x="3603" y="3421"/>
                    <a:pt x="3703" y="3454"/>
                  </a:cubicBezTo>
                  <a:cubicBezTo>
                    <a:pt x="3769" y="3387"/>
                    <a:pt x="3836" y="3254"/>
                    <a:pt x="3870" y="3187"/>
                  </a:cubicBezTo>
                  <a:lnTo>
                    <a:pt x="3870" y="2920"/>
                  </a:lnTo>
                  <a:cubicBezTo>
                    <a:pt x="3903" y="2220"/>
                    <a:pt x="4236" y="1619"/>
                    <a:pt x="4904" y="1353"/>
                  </a:cubicBezTo>
                  <a:cubicBezTo>
                    <a:pt x="5111" y="1249"/>
                    <a:pt x="5329" y="1201"/>
                    <a:pt x="5545" y="1201"/>
                  </a:cubicBezTo>
                  <a:cubicBezTo>
                    <a:pt x="6165" y="1201"/>
                    <a:pt x="6766" y="1593"/>
                    <a:pt x="7038" y="2186"/>
                  </a:cubicBezTo>
                  <a:cubicBezTo>
                    <a:pt x="7065" y="2318"/>
                    <a:pt x="7132" y="2408"/>
                    <a:pt x="7257" y="2408"/>
                  </a:cubicBezTo>
                  <a:cubicBezTo>
                    <a:pt x="7291" y="2408"/>
                    <a:pt x="7329" y="2401"/>
                    <a:pt x="7372" y="2387"/>
                  </a:cubicBezTo>
                  <a:cubicBezTo>
                    <a:pt x="7539" y="2287"/>
                    <a:pt x="7505" y="2120"/>
                    <a:pt x="7439" y="2020"/>
                  </a:cubicBezTo>
                  <a:cubicBezTo>
                    <a:pt x="7272" y="1619"/>
                    <a:pt x="7372" y="1286"/>
                    <a:pt x="7672" y="1052"/>
                  </a:cubicBezTo>
                  <a:cubicBezTo>
                    <a:pt x="7906" y="819"/>
                    <a:pt x="8239" y="619"/>
                    <a:pt x="8540" y="485"/>
                  </a:cubicBezTo>
                  <a:cubicBezTo>
                    <a:pt x="8705" y="423"/>
                    <a:pt x="8860" y="393"/>
                    <a:pt x="9006" y="393"/>
                  </a:cubicBezTo>
                  <a:cubicBezTo>
                    <a:pt x="9332" y="393"/>
                    <a:pt x="9610" y="542"/>
                    <a:pt x="9840" y="819"/>
                  </a:cubicBezTo>
                  <a:cubicBezTo>
                    <a:pt x="10041" y="1086"/>
                    <a:pt x="10174" y="1353"/>
                    <a:pt x="10341" y="1586"/>
                  </a:cubicBezTo>
                  <a:cubicBezTo>
                    <a:pt x="10374" y="1686"/>
                    <a:pt x="10541" y="1686"/>
                    <a:pt x="10608" y="1719"/>
                  </a:cubicBezTo>
                  <a:cubicBezTo>
                    <a:pt x="10641" y="1619"/>
                    <a:pt x="10741" y="1453"/>
                    <a:pt x="10708" y="1419"/>
                  </a:cubicBezTo>
                  <a:cubicBezTo>
                    <a:pt x="10474" y="1052"/>
                    <a:pt x="10274" y="685"/>
                    <a:pt x="10007" y="385"/>
                  </a:cubicBezTo>
                  <a:cubicBezTo>
                    <a:pt x="9760" y="138"/>
                    <a:pt x="9439" y="0"/>
                    <a:pt x="9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>
              <a:off x="3474325" y="1617750"/>
              <a:ext cx="266050" cy="117500"/>
            </a:xfrm>
            <a:custGeom>
              <a:avLst/>
              <a:gdLst/>
              <a:ahLst/>
              <a:cxnLst/>
              <a:rect l="l" t="t" r="r" b="b"/>
              <a:pathLst>
                <a:path w="10642" h="4700" extrusionOk="0">
                  <a:moveTo>
                    <a:pt x="8943" y="0"/>
                  </a:moveTo>
                  <a:cubicBezTo>
                    <a:pt x="8691" y="0"/>
                    <a:pt x="8423" y="63"/>
                    <a:pt x="8139" y="188"/>
                  </a:cubicBezTo>
                  <a:cubicBezTo>
                    <a:pt x="7639" y="455"/>
                    <a:pt x="7172" y="755"/>
                    <a:pt x="6972" y="1322"/>
                  </a:cubicBezTo>
                  <a:cubicBezTo>
                    <a:pt x="6488" y="956"/>
                    <a:pt x="5993" y="795"/>
                    <a:pt x="5532" y="795"/>
                  </a:cubicBezTo>
                  <a:cubicBezTo>
                    <a:pt x="4563" y="795"/>
                    <a:pt x="3741" y="1506"/>
                    <a:pt x="3469" y="2523"/>
                  </a:cubicBezTo>
                  <a:cubicBezTo>
                    <a:pt x="3336" y="2423"/>
                    <a:pt x="3303" y="2390"/>
                    <a:pt x="3303" y="2289"/>
                  </a:cubicBezTo>
                  <a:cubicBezTo>
                    <a:pt x="2905" y="1971"/>
                    <a:pt x="2444" y="1817"/>
                    <a:pt x="1998" y="1817"/>
                  </a:cubicBezTo>
                  <a:cubicBezTo>
                    <a:pt x="1320" y="1817"/>
                    <a:pt x="676" y="2173"/>
                    <a:pt x="334" y="2857"/>
                  </a:cubicBezTo>
                  <a:cubicBezTo>
                    <a:pt x="34" y="3390"/>
                    <a:pt x="0" y="3957"/>
                    <a:pt x="167" y="4491"/>
                  </a:cubicBezTo>
                  <a:cubicBezTo>
                    <a:pt x="195" y="4630"/>
                    <a:pt x="269" y="4700"/>
                    <a:pt x="389" y="4700"/>
                  </a:cubicBezTo>
                  <a:cubicBezTo>
                    <a:pt x="414" y="4700"/>
                    <a:pt x="439" y="4697"/>
                    <a:pt x="467" y="4691"/>
                  </a:cubicBezTo>
                  <a:cubicBezTo>
                    <a:pt x="634" y="4624"/>
                    <a:pt x="634" y="4491"/>
                    <a:pt x="567" y="4358"/>
                  </a:cubicBezTo>
                  <a:cubicBezTo>
                    <a:pt x="567" y="4324"/>
                    <a:pt x="534" y="4291"/>
                    <a:pt x="534" y="4224"/>
                  </a:cubicBezTo>
                  <a:cubicBezTo>
                    <a:pt x="367" y="3624"/>
                    <a:pt x="567" y="3057"/>
                    <a:pt x="1001" y="2656"/>
                  </a:cubicBezTo>
                  <a:cubicBezTo>
                    <a:pt x="1248" y="2364"/>
                    <a:pt x="1556" y="2239"/>
                    <a:pt x="1893" y="2239"/>
                  </a:cubicBezTo>
                  <a:cubicBezTo>
                    <a:pt x="2057" y="2239"/>
                    <a:pt x="2228" y="2268"/>
                    <a:pt x="2402" y="2323"/>
                  </a:cubicBezTo>
                  <a:cubicBezTo>
                    <a:pt x="2869" y="2490"/>
                    <a:pt x="3236" y="2790"/>
                    <a:pt x="3469" y="3223"/>
                  </a:cubicBezTo>
                  <a:cubicBezTo>
                    <a:pt x="3503" y="3357"/>
                    <a:pt x="3636" y="3390"/>
                    <a:pt x="3703" y="3457"/>
                  </a:cubicBezTo>
                  <a:cubicBezTo>
                    <a:pt x="3736" y="3324"/>
                    <a:pt x="3836" y="3223"/>
                    <a:pt x="3870" y="3157"/>
                  </a:cubicBezTo>
                  <a:lnTo>
                    <a:pt x="3870" y="2857"/>
                  </a:lnTo>
                  <a:cubicBezTo>
                    <a:pt x="3903" y="2056"/>
                    <a:pt x="4537" y="1355"/>
                    <a:pt x="5237" y="1222"/>
                  </a:cubicBezTo>
                  <a:cubicBezTo>
                    <a:pt x="5321" y="1211"/>
                    <a:pt x="5403" y="1206"/>
                    <a:pt x="5484" y="1206"/>
                  </a:cubicBezTo>
                  <a:cubicBezTo>
                    <a:pt x="6146" y="1206"/>
                    <a:pt x="6712" y="1565"/>
                    <a:pt x="7039" y="2189"/>
                  </a:cubicBezTo>
                  <a:cubicBezTo>
                    <a:pt x="7114" y="2290"/>
                    <a:pt x="7171" y="2391"/>
                    <a:pt x="7266" y="2391"/>
                  </a:cubicBezTo>
                  <a:cubicBezTo>
                    <a:pt x="7297" y="2391"/>
                    <a:pt x="7331" y="2381"/>
                    <a:pt x="7372" y="2356"/>
                  </a:cubicBezTo>
                  <a:cubicBezTo>
                    <a:pt x="7539" y="2289"/>
                    <a:pt x="7539" y="2123"/>
                    <a:pt x="7472" y="1989"/>
                  </a:cubicBezTo>
                  <a:cubicBezTo>
                    <a:pt x="7305" y="1656"/>
                    <a:pt x="7372" y="1322"/>
                    <a:pt x="7639" y="1055"/>
                  </a:cubicBezTo>
                  <a:cubicBezTo>
                    <a:pt x="7906" y="722"/>
                    <a:pt x="8306" y="555"/>
                    <a:pt x="8706" y="455"/>
                  </a:cubicBezTo>
                  <a:cubicBezTo>
                    <a:pt x="8800" y="429"/>
                    <a:pt x="8892" y="417"/>
                    <a:pt x="8981" y="417"/>
                  </a:cubicBezTo>
                  <a:cubicBezTo>
                    <a:pt x="9239" y="417"/>
                    <a:pt x="9475" y="523"/>
                    <a:pt x="9674" y="722"/>
                  </a:cubicBezTo>
                  <a:cubicBezTo>
                    <a:pt x="9874" y="989"/>
                    <a:pt x="10041" y="1322"/>
                    <a:pt x="10241" y="1556"/>
                  </a:cubicBezTo>
                  <a:cubicBezTo>
                    <a:pt x="10308" y="1656"/>
                    <a:pt x="10408" y="1689"/>
                    <a:pt x="10541" y="1722"/>
                  </a:cubicBezTo>
                  <a:cubicBezTo>
                    <a:pt x="10541" y="1622"/>
                    <a:pt x="10641" y="1489"/>
                    <a:pt x="10574" y="1389"/>
                  </a:cubicBezTo>
                  <a:cubicBezTo>
                    <a:pt x="10508" y="1155"/>
                    <a:pt x="10374" y="955"/>
                    <a:pt x="10208" y="722"/>
                  </a:cubicBezTo>
                  <a:cubicBezTo>
                    <a:pt x="9855" y="237"/>
                    <a:pt x="9431" y="0"/>
                    <a:pt x="8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4"/>
          <p:cNvSpPr/>
          <p:nvPr/>
        </p:nvSpPr>
        <p:spPr>
          <a:xfrm>
            <a:off x="8634258" y="209013"/>
            <a:ext cx="861080" cy="808712"/>
          </a:xfrm>
          <a:custGeom>
            <a:avLst/>
            <a:gdLst/>
            <a:ahLst/>
            <a:cxnLst/>
            <a:rect l="l" t="t" r="r" b="b"/>
            <a:pathLst>
              <a:path w="10803" h="10146" extrusionOk="0">
                <a:moveTo>
                  <a:pt x="6038" y="2483"/>
                </a:moveTo>
                <a:lnTo>
                  <a:pt x="6038" y="2483"/>
                </a:lnTo>
                <a:cubicBezTo>
                  <a:pt x="6205" y="2883"/>
                  <a:pt x="6172" y="3350"/>
                  <a:pt x="5871" y="3617"/>
                </a:cubicBezTo>
                <a:cubicBezTo>
                  <a:pt x="5705" y="3184"/>
                  <a:pt x="5838" y="2850"/>
                  <a:pt x="6038" y="2483"/>
                </a:cubicBezTo>
                <a:close/>
                <a:moveTo>
                  <a:pt x="3203" y="4084"/>
                </a:moveTo>
                <a:cubicBezTo>
                  <a:pt x="3536" y="4151"/>
                  <a:pt x="3837" y="4318"/>
                  <a:pt x="3970" y="4685"/>
                </a:cubicBezTo>
                <a:cubicBezTo>
                  <a:pt x="3703" y="4518"/>
                  <a:pt x="3470" y="4351"/>
                  <a:pt x="3169" y="4184"/>
                </a:cubicBezTo>
                <a:cubicBezTo>
                  <a:pt x="3169" y="4151"/>
                  <a:pt x="3203" y="4151"/>
                  <a:pt x="3203" y="4084"/>
                </a:cubicBezTo>
                <a:close/>
                <a:moveTo>
                  <a:pt x="3992" y="4670"/>
                </a:moveTo>
                <a:cubicBezTo>
                  <a:pt x="4000" y="4670"/>
                  <a:pt x="3992" y="4685"/>
                  <a:pt x="3970" y="4685"/>
                </a:cubicBezTo>
                <a:cubicBezTo>
                  <a:pt x="3981" y="4674"/>
                  <a:pt x="3989" y="4670"/>
                  <a:pt x="3992" y="4670"/>
                </a:cubicBezTo>
                <a:close/>
                <a:moveTo>
                  <a:pt x="8073" y="5352"/>
                </a:moveTo>
                <a:lnTo>
                  <a:pt x="8073" y="5352"/>
                </a:lnTo>
                <a:cubicBezTo>
                  <a:pt x="8340" y="5385"/>
                  <a:pt x="8540" y="5485"/>
                  <a:pt x="8807" y="5519"/>
                </a:cubicBezTo>
                <a:lnTo>
                  <a:pt x="8807" y="5619"/>
                </a:lnTo>
                <a:cubicBezTo>
                  <a:pt x="8747" y="5625"/>
                  <a:pt x="8691" y="5629"/>
                  <a:pt x="8638" y="5629"/>
                </a:cubicBezTo>
                <a:cubicBezTo>
                  <a:pt x="8425" y="5629"/>
                  <a:pt x="8260" y="5565"/>
                  <a:pt x="8073" y="5352"/>
                </a:cubicBezTo>
                <a:close/>
                <a:moveTo>
                  <a:pt x="4268" y="6418"/>
                </a:moveTo>
                <a:cubicBezTo>
                  <a:pt x="4460" y="6418"/>
                  <a:pt x="4594" y="6526"/>
                  <a:pt x="4671" y="6653"/>
                </a:cubicBezTo>
                <a:cubicBezTo>
                  <a:pt x="4737" y="6853"/>
                  <a:pt x="4604" y="7153"/>
                  <a:pt x="4370" y="7220"/>
                </a:cubicBezTo>
                <a:cubicBezTo>
                  <a:pt x="3970" y="7353"/>
                  <a:pt x="3536" y="7387"/>
                  <a:pt x="3136" y="7487"/>
                </a:cubicBezTo>
                <a:cubicBezTo>
                  <a:pt x="3136" y="7420"/>
                  <a:pt x="3069" y="7387"/>
                  <a:pt x="3069" y="7353"/>
                </a:cubicBezTo>
                <a:cubicBezTo>
                  <a:pt x="3303" y="6886"/>
                  <a:pt x="3570" y="6553"/>
                  <a:pt x="4070" y="6453"/>
                </a:cubicBezTo>
                <a:cubicBezTo>
                  <a:pt x="4142" y="6429"/>
                  <a:pt x="4208" y="6418"/>
                  <a:pt x="4268" y="6418"/>
                </a:cubicBezTo>
                <a:close/>
                <a:moveTo>
                  <a:pt x="6839" y="6986"/>
                </a:moveTo>
                <a:cubicBezTo>
                  <a:pt x="6905" y="7053"/>
                  <a:pt x="7072" y="7153"/>
                  <a:pt x="7072" y="7220"/>
                </a:cubicBezTo>
                <a:cubicBezTo>
                  <a:pt x="7072" y="7420"/>
                  <a:pt x="7006" y="7587"/>
                  <a:pt x="6905" y="7820"/>
                </a:cubicBezTo>
                <a:cubicBezTo>
                  <a:pt x="6872" y="7787"/>
                  <a:pt x="6872" y="7787"/>
                  <a:pt x="6839" y="7787"/>
                </a:cubicBezTo>
                <a:cubicBezTo>
                  <a:pt x="6839" y="7553"/>
                  <a:pt x="6739" y="7387"/>
                  <a:pt x="6705" y="7253"/>
                </a:cubicBezTo>
                <a:cubicBezTo>
                  <a:pt x="6705" y="7153"/>
                  <a:pt x="6805" y="7053"/>
                  <a:pt x="6839" y="6986"/>
                </a:cubicBezTo>
                <a:close/>
                <a:moveTo>
                  <a:pt x="3757" y="305"/>
                </a:moveTo>
                <a:cubicBezTo>
                  <a:pt x="4059" y="305"/>
                  <a:pt x="4383" y="405"/>
                  <a:pt x="4704" y="615"/>
                </a:cubicBezTo>
                <a:cubicBezTo>
                  <a:pt x="5171" y="882"/>
                  <a:pt x="5471" y="1316"/>
                  <a:pt x="5705" y="1783"/>
                </a:cubicBezTo>
                <a:cubicBezTo>
                  <a:pt x="5738" y="1816"/>
                  <a:pt x="5705" y="1949"/>
                  <a:pt x="5671" y="2016"/>
                </a:cubicBezTo>
                <a:cubicBezTo>
                  <a:pt x="5371" y="2450"/>
                  <a:pt x="5171" y="2950"/>
                  <a:pt x="5338" y="3484"/>
                </a:cubicBezTo>
                <a:cubicBezTo>
                  <a:pt x="5371" y="3717"/>
                  <a:pt x="5471" y="4017"/>
                  <a:pt x="5705" y="4017"/>
                </a:cubicBezTo>
                <a:cubicBezTo>
                  <a:pt x="5905" y="4017"/>
                  <a:pt x="6138" y="3817"/>
                  <a:pt x="6238" y="3651"/>
                </a:cubicBezTo>
                <a:cubicBezTo>
                  <a:pt x="6572" y="3184"/>
                  <a:pt x="6539" y="2650"/>
                  <a:pt x="6372" y="2149"/>
                </a:cubicBezTo>
                <a:cubicBezTo>
                  <a:pt x="6338" y="2016"/>
                  <a:pt x="6338" y="1949"/>
                  <a:pt x="6472" y="1849"/>
                </a:cubicBezTo>
                <a:cubicBezTo>
                  <a:pt x="6919" y="1533"/>
                  <a:pt x="7433" y="1381"/>
                  <a:pt x="7937" y="1381"/>
                </a:cubicBezTo>
                <a:cubicBezTo>
                  <a:pt x="8973" y="1381"/>
                  <a:pt x="9961" y="2027"/>
                  <a:pt x="10208" y="3217"/>
                </a:cubicBezTo>
                <a:cubicBezTo>
                  <a:pt x="10375" y="4051"/>
                  <a:pt x="10041" y="4685"/>
                  <a:pt x="9407" y="5185"/>
                </a:cubicBezTo>
                <a:cubicBezTo>
                  <a:pt x="9391" y="5202"/>
                  <a:pt x="9349" y="5210"/>
                  <a:pt x="9303" y="5210"/>
                </a:cubicBezTo>
                <a:cubicBezTo>
                  <a:pt x="9257" y="5210"/>
                  <a:pt x="9207" y="5202"/>
                  <a:pt x="9174" y="5185"/>
                </a:cubicBezTo>
                <a:cubicBezTo>
                  <a:pt x="8807" y="4985"/>
                  <a:pt x="8373" y="4851"/>
                  <a:pt x="7906" y="4851"/>
                </a:cubicBezTo>
                <a:cubicBezTo>
                  <a:pt x="7573" y="4851"/>
                  <a:pt x="7473" y="5052"/>
                  <a:pt x="7573" y="5385"/>
                </a:cubicBezTo>
                <a:cubicBezTo>
                  <a:pt x="7739" y="5785"/>
                  <a:pt x="8040" y="5885"/>
                  <a:pt x="8407" y="5952"/>
                </a:cubicBezTo>
                <a:cubicBezTo>
                  <a:pt x="8444" y="5957"/>
                  <a:pt x="8480" y="5959"/>
                  <a:pt x="8515" y="5959"/>
                </a:cubicBezTo>
                <a:cubicBezTo>
                  <a:pt x="8731" y="5959"/>
                  <a:pt x="8911" y="5881"/>
                  <a:pt x="9140" y="5852"/>
                </a:cubicBezTo>
                <a:cubicBezTo>
                  <a:pt x="9174" y="5841"/>
                  <a:pt x="9211" y="5834"/>
                  <a:pt x="9249" y="5834"/>
                </a:cubicBezTo>
                <a:cubicBezTo>
                  <a:pt x="9326" y="5834"/>
                  <a:pt x="9407" y="5863"/>
                  <a:pt x="9474" y="5952"/>
                </a:cubicBezTo>
                <a:cubicBezTo>
                  <a:pt x="10308" y="6853"/>
                  <a:pt x="10141" y="8554"/>
                  <a:pt x="9140" y="9321"/>
                </a:cubicBezTo>
                <a:cubicBezTo>
                  <a:pt x="8883" y="9503"/>
                  <a:pt x="8626" y="9595"/>
                  <a:pt x="8375" y="9595"/>
                </a:cubicBezTo>
                <a:cubicBezTo>
                  <a:pt x="8073" y="9595"/>
                  <a:pt x="7779" y="9461"/>
                  <a:pt x="7506" y="9188"/>
                </a:cubicBezTo>
                <a:cubicBezTo>
                  <a:pt x="7372" y="9054"/>
                  <a:pt x="7306" y="8954"/>
                  <a:pt x="7206" y="8821"/>
                </a:cubicBezTo>
                <a:cubicBezTo>
                  <a:pt x="6972" y="8354"/>
                  <a:pt x="6972" y="8321"/>
                  <a:pt x="7239" y="7887"/>
                </a:cubicBezTo>
                <a:cubicBezTo>
                  <a:pt x="7372" y="7720"/>
                  <a:pt x="7506" y="7520"/>
                  <a:pt x="7539" y="7320"/>
                </a:cubicBezTo>
                <a:cubicBezTo>
                  <a:pt x="7673" y="7020"/>
                  <a:pt x="7506" y="6719"/>
                  <a:pt x="7239" y="6553"/>
                </a:cubicBezTo>
                <a:cubicBezTo>
                  <a:pt x="7111" y="6510"/>
                  <a:pt x="6983" y="6453"/>
                  <a:pt x="6855" y="6453"/>
                </a:cubicBezTo>
                <a:cubicBezTo>
                  <a:pt x="6783" y="6453"/>
                  <a:pt x="6711" y="6471"/>
                  <a:pt x="6639" y="6519"/>
                </a:cubicBezTo>
                <a:cubicBezTo>
                  <a:pt x="6405" y="6653"/>
                  <a:pt x="6338" y="6819"/>
                  <a:pt x="6338" y="7053"/>
                </a:cubicBezTo>
                <a:cubicBezTo>
                  <a:pt x="6372" y="7353"/>
                  <a:pt x="6405" y="7687"/>
                  <a:pt x="6472" y="7987"/>
                </a:cubicBezTo>
                <a:cubicBezTo>
                  <a:pt x="6472" y="8054"/>
                  <a:pt x="6472" y="8220"/>
                  <a:pt x="6405" y="8287"/>
                </a:cubicBezTo>
                <a:cubicBezTo>
                  <a:pt x="5971" y="8721"/>
                  <a:pt x="5504" y="9121"/>
                  <a:pt x="4837" y="9221"/>
                </a:cubicBezTo>
                <a:cubicBezTo>
                  <a:pt x="4697" y="9255"/>
                  <a:pt x="4559" y="9271"/>
                  <a:pt x="4427" y="9271"/>
                </a:cubicBezTo>
                <a:cubicBezTo>
                  <a:pt x="3653" y="9271"/>
                  <a:pt x="3060" y="8709"/>
                  <a:pt x="3003" y="7854"/>
                </a:cubicBezTo>
                <a:cubicBezTo>
                  <a:pt x="3403" y="7854"/>
                  <a:pt x="3837" y="7854"/>
                  <a:pt x="4170" y="7687"/>
                </a:cubicBezTo>
                <a:cubicBezTo>
                  <a:pt x="4537" y="7653"/>
                  <a:pt x="4837" y="7453"/>
                  <a:pt x="5004" y="7120"/>
                </a:cubicBezTo>
                <a:cubicBezTo>
                  <a:pt x="5304" y="6553"/>
                  <a:pt x="4971" y="5986"/>
                  <a:pt x="4337" y="5952"/>
                </a:cubicBezTo>
                <a:cubicBezTo>
                  <a:pt x="4292" y="5948"/>
                  <a:pt x="4247" y="5945"/>
                  <a:pt x="4201" y="5945"/>
                </a:cubicBezTo>
                <a:cubicBezTo>
                  <a:pt x="3581" y="5945"/>
                  <a:pt x="2982" y="6367"/>
                  <a:pt x="2702" y="7020"/>
                </a:cubicBezTo>
                <a:cubicBezTo>
                  <a:pt x="2652" y="7170"/>
                  <a:pt x="2565" y="7245"/>
                  <a:pt x="2440" y="7245"/>
                </a:cubicBezTo>
                <a:cubicBezTo>
                  <a:pt x="2398" y="7245"/>
                  <a:pt x="2352" y="7236"/>
                  <a:pt x="2302" y="7220"/>
                </a:cubicBezTo>
                <a:cubicBezTo>
                  <a:pt x="1668" y="7053"/>
                  <a:pt x="1168" y="6786"/>
                  <a:pt x="834" y="6219"/>
                </a:cubicBezTo>
                <a:cubicBezTo>
                  <a:pt x="534" y="5719"/>
                  <a:pt x="568" y="5152"/>
                  <a:pt x="1001" y="4685"/>
                </a:cubicBezTo>
                <a:cubicBezTo>
                  <a:pt x="1335" y="4318"/>
                  <a:pt x="1802" y="4118"/>
                  <a:pt x="2302" y="3984"/>
                </a:cubicBezTo>
                <a:cubicBezTo>
                  <a:pt x="2326" y="3976"/>
                  <a:pt x="2349" y="3972"/>
                  <a:pt x="2373" y="3972"/>
                </a:cubicBezTo>
                <a:cubicBezTo>
                  <a:pt x="2451" y="3972"/>
                  <a:pt x="2534" y="4016"/>
                  <a:pt x="2636" y="4118"/>
                </a:cubicBezTo>
                <a:cubicBezTo>
                  <a:pt x="2903" y="4384"/>
                  <a:pt x="3303" y="4651"/>
                  <a:pt x="3636" y="4951"/>
                </a:cubicBezTo>
                <a:cubicBezTo>
                  <a:pt x="3670" y="4985"/>
                  <a:pt x="3803" y="5018"/>
                  <a:pt x="3870" y="5018"/>
                </a:cubicBezTo>
                <a:cubicBezTo>
                  <a:pt x="3932" y="5033"/>
                  <a:pt x="3990" y="5039"/>
                  <a:pt x="4042" y="5039"/>
                </a:cubicBezTo>
                <a:cubicBezTo>
                  <a:pt x="4354" y="5039"/>
                  <a:pt x="4485" y="4799"/>
                  <a:pt x="4370" y="4484"/>
                </a:cubicBezTo>
                <a:cubicBezTo>
                  <a:pt x="4204" y="3984"/>
                  <a:pt x="3636" y="3517"/>
                  <a:pt x="2969" y="3517"/>
                </a:cubicBezTo>
                <a:cubicBezTo>
                  <a:pt x="2736" y="3517"/>
                  <a:pt x="2669" y="3450"/>
                  <a:pt x="2569" y="3284"/>
                </a:cubicBezTo>
                <a:cubicBezTo>
                  <a:pt x="2336" y="2683"/>
                  <a:pt x="2202" y="2049"/>
                  <a:pt x="2402" y="1449"/>
                </a:cubicBezTo>
                <a:cubicBezTo>
                  <a:pt x="2625" y="713"/>
                  <a:pt x="3147" y="305"/>
                  <a:pt x="3757" y="305"/>
                </a:cubicBezTo>
                <a:close/>
                <a:moveTo>
                  <a:pt x="3895" y="1"/>
                </a:moveTo>
                <a:cubicBezTo>
                  <a:pt x="3078" y="1"/>
                  <a:pt x="2357" y="527"/>
                  <a:pt x="2069" y="1416"/>
                </a:cubicBezTo>
                <a:cubicBezTo>
                  <a:pt x="1969" y="1949"/>
                  <a:pt x="1969" y="2483"/>
                  <a:pt x="2069" y="3017"/>
                </a:cubicBezTo>
                <a:cubicBezTo>
                  <a:pt x="2169" y="3217"/>
                  <a:pt x="2235" y="3417"/>
                  <a:pt x="2302" y="3617"/>
                </a:cubicBezTo>
                <a:cubicBezTo>
                  <a:pt x="1869" y="3817"/>
                  <a:pt x="1468" y="3984"/>
                  <a:pt x="1068" y="4218"/>
                </a:cubicBezTo>
                <a:cubicBezTo>
                  <a:pt x="67" y="4918"/>
                  <a:pt x="1" y="6152"/>
                  <a:pt x="868" y="7020"/>
                </a:cubicBezTo>
                <a:cubicBezTo>
                  <a:pt x="1335" y="7487"/>
                  <a:pt x="1902" y="7687"/>
                  <a:pt x="2569" y="7820"/>
                </a:cubicBezTo>
                <a:cubicBezTo>
                  <a:pt x="2569" y="7887"/>
                  <a:pt x="2569" y="7954"/>
                  <a:pt x="2536" y="8020"/>
                </a:cubicBezTo>
                <a:cubicBezTo>
                  <a:pt x="2636" y="9021"/>
                  <a:pt x="3470" y="9755"/>
                  <a:pt x="4470" y="9755"/>
                </a:cubicBezTo>
                <a:cubicBezTo>
                  <a:pt x="5238" y="9755"/>
                  <a:pt x="5871" y="9421"/>
                  <a:pt x="6405" y="8921"/>
                </a:cubicBezTo>
                <a:cubicBezTo>
                  <a:pt x="6505" y="8888"/>
                  <a:pt x="6539" y="8821"/>
                  <a:pt x="6639" y="8754"/>
                </a:cubicBezTo>
                <a:cubicBezTo>
                  <a:pt x="6739" y="8988"/>
                  <a:pt x="6839" y="9154"/>
                  <a:pt x="6972" y="9321"/>
                </a:cubicBezTo>
                <a:cubicBezTo>
                  <a:pt x="7343" y="9869"/>
                  <a:pt x="7864" y="10145"/>
                  <a:pt x="8396" y="10145"/>
                </a:cubicBezTo>
                <a:cubicBezTo>
                  <a:pt x="8868" y="10145"/>
                  <a:pt x="9349" y="9927"/>
                  <a:pt x="9741" y="9488"/>
                </a:cubicBezTo>
                <a:cubicBezTo>
                  <a:pt x="10341" y="8754"/>
                  <a:pt x="10541" y="7920"/>
                  <a:pt x="10375" y="7020"/>
                </a:cubicBezTo>
                <a:cubicBezTo>
                  <a:pt x="10308" y="6486"/>
                  <a:pt x="10041" y="6052"/>
                  <a:pt x="9707" y="5685"/>
                </a:cubicBezTo>
                <a:cubicBezTo>
                  <a:pt x="10408" y="5052"/>
                  <a:pt x="10742" y="4518"/>
                  <a:pt x="10742" y="3851"/>
                </a:cubicBezTo>
                <a:cubicBezTo>
                  <a:pt x="10803" y="2283"/>
                  <a:pt x="9533" y="1055"/>
                  <a:pt x="7975" y="1055"/>
                </a:cubicBezTo>
                <a:cubicBezTo>
                  <a:pt x="7843" y="1055"/>
                  <a:pt x="7709" y="1064"/>
                  <a:pt x="7573" y="1082"/>
                </a:cubicBezTo>
                <a:cubicBezTo>
                  <a:pt x="7072" y="1182"/>
                  <a:pt x="6572" y="1382"/>
                  <a:pt x="6172" y="1682"/>
                </a:cubicBezTo>
                <a:cubicBezTo>
                  <a:pt x="6138" y="1582"/>
                  <a:pt x="6038" y="1482"/>
                  <a:pt x="6005" y="1382"/>
                </a:cubicBezTo>
                <a:cubicBezTo>
                  <a:pt x="5705" y="915"/>
                  <a:pt x="5371" y="515"/>
                  <a:pt x="4871" y="248"/>
                </a:cubicBezTo>
                <a:cubicBezTo>
                  <a:pt x="4544" y="80"/>
                  <a:pt x="4212" y="1"/>
                  <a:pt x="389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501425">
            <a:off x="8945203" y="4455109"/>
            <a:ext cx="282178" cy="391695"/>
          </a:xfrm>
          <a:custGeom>
            <a:avLst/>
            <a:gdLst/>
            <a:ahLst/>
            <a:cxnLst/>
            <a:rect l="l" t="t" r="r" b="b"/>
            <a:pathLst>
              <a:path w="3870" h="5372" extrusionOk="0">
                <a:moveTo>
                  <a:pt x="1033" y="0"/>
                </a:moveTo>
                <a:cubicBezTo>
                  <a:pt x="1021" y="0"/>
                  <a:pt x="1010" y="2"/>
                  <a:pt x="1001" y="7"/>
                </a:cubicBezTo>
                <a:cubicBezTo>
                  <a:pt x="901" y="74"/>
                  <a:pt x="834" y="240"/>
                  <a:pt x="834" y="340"/>
                </a:cubicBezTo>
                <a:cubicBezTo>
                  <a:pt x="801" y="507"/>
                  <a:pt x="834" y="674"/>
                  <a:pt x="867" y="841"/>
                </a:cubicBezTo>
                <a:cubicBezTo>
                  <a:pt x="1034" y="1641"/>
                  <a:pt x="801" y="2242"/>
                  <a:pt x="200" y="2775"/>
                </a:cubicBezTo>
                <a:cubicBezTo>
                  <a:pt x="67" y="2842"/>
                  <a:pt x="0" y="3076"/>
                  <a:pt x="0" y="3176"/>
                </a:cubicBezTo>
                <a:cubicBezTo>
                  <a:pt x="34" y="3409"/>
                  <a:pt x="234" y="3409"/>
                  <a:pt x="467" y="3409"/>
                </a:cubicBezTo>
                <a:lnTo>
                  <a:pt x="534" y="3409"/>
                </a:lnTo>
                <a:cubicBezTo>
                  <a:pt x="594" y="3401"/>
                  <a:pt x="651" y="3397"/>
                  <a:pt x="707" y="3397"/>
                </a:cubicBezTo>
                <a:cubicBezTo>
                  <a:pt x="1086" y="3397"/>
                  <a:pt x="1373" y="3590"/>
                  <a:pt x="1635" y="3910"/>
                </a:cubicBezTo>
                <a:cubicBezTo>
                  <a:pt x="1801" y="4110"/>
                  <a:pt x="1902" y="4343"/>
                  <a:pt x="2068" y="4610"/>
                </a:cubicBezTo>
                <a:cubicBezTo>
                  <a:pt x="2235" y="4810"/>
                  <a:pt x="2402" y="5044"/>
                  <a:pt x="2635" y="5277"/>
                </a:cubicBezTo>
                <a:cubicBezTo>
                  <a:pt x="2674" y="5342"/>
                  <a:pt x="2724" y="5372"/>
                  <a:pt x="2775" y="5372"/>
                </a:cubicBezTo>
                <a:cubicBezTo>
                  <a:pt x="2855" y="5372"/>
                  <a:pt x="2941" y="5299"/>
                  <a:pt x="3002" y="5177"/>
                </a:cubicBezTo>
                <a:cubicBezTo>
                  <a:pt x="3036" y="5110"/>
                  <a:pt x="3069" y="4977"/>
                  <a:pt x="3069" y="4910"/>
                </a:cubicBezTo>
                <a:cubicBezTo>
                  <a:pt x="3069" y="4577"/>
                  <a:pt x="3036" y="4277"/>
                  <a:pt x="3002" y="3976"/>
                </a:cubicBezTo>
                <a:cubicBezTo>
                  <a:pt x="2902" y="3443"/>
                  <a:pt x="3002" y="2909"/>
                  <a:pt x="3536" y="2575"/>
                </a:cubicBezTo>
                <a:cubicBezTo>
                  <a:pt x="3669" y="2475"/>
                  <a:pt x="3736" y="2308"/>
                  <a:pt x="3870" y="2142"/>
                </a:cubicBezTo>
                <a:cubicBezTo>
                  <a:pt x="3703" y="2008"/>
                  <a:pt x="3636" y="1908"/>
                  <a:pt x="3536" y="1808"/>
                </a:cubicBezTo>
                <a:cubicBezTo>
                  <a:pt x="3436" y="1775"/>
                  <a:pt x="3202" y="1775"/>
                  <a:pt x="3036" y="1775"/>
                </a:cubicBezTo>
                <a:cubicBezTo>
                  <a:pt x="2602" y="1775"/>
                  <a:pt x="2302" y="1575"/>
                  <a:pt x="2035" y="1241"/>
                </a:cubicBezTo>
                <a:cubicBezTo>
                  <a:pt x="1935" y="1074"/>
                  <a:pt x="1835" y="907"/>
                  <a:pt x="1768" y="741"/>
                </a:cubicBezTo>
                <a:cubicBezTo>
                  <a:pt x="1635" y="507"/>
                  <a:pt x="1501" y="307"/>
                  <a:pt x="1334" y="140"/>
                </a:cubicBezTo>
                <a:cubicBezTo>
                  <a:pt x="1248" y="83"/>
                  <a:pt x="1112" y="0"/>
                  <a:pt x="1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5055698" y="4765026"/>
            <a:ext cx="921095" cy="819646"/>
          </a:xfrm>
          <a:custGeom>
            <a:avLst/>
            <a:gdLst/>
            <a:ahLst/>
            <a:cxnLst/>
            <a:rect l="l" t="t" r="r" b="b"/>
            <a:pathLst>
              <a:path w="9608" h="8550" extrusionOk="0">
                <a:moveTo>
                  <a:pt x="7006" y="3066"/>
                </a:moveTo>
                <a:lnTo>
                  <a:pt x="7006" y="3066"/>
                </a:lnTo>
                <a:cubicBezTo>
                  <a:pt x="6905" y="3500"/>
                  <a:pt x="6739" y="3667"/>
                  <a:pt x="6405" y="3700"/>
                </a:cubicBezTo>
                <a:cubicBezTo>
                  <a:pt x="6472" y="3400"/>
                  <a:pt x="6672" y="3200"/>
                  <a:pt x="7006" y="3066"/>
                </a:cubicBezTo>
                <a:close/>
                <a:moveTo>
                  <a:pt x="2200" y="4154"/>
                </a:moveTo>
                <a:cubicBezTo>
                  <a:pt x="2536" y="4154"/>
                  <a:pt x="2891" y="4312"/>
                  <a:pt x="3069" y="4567"/>
                </a:cubicBezTo>
                <a:cubicBezTo>
                  <a:pt x="3136" y="4667"/>
                  <a:pt x="3169" y="4834"/>
                  <a:pt x="3136" y="4901"/>
                </a:cubicBezTo>
                <a:cubicBezTo>
                  <a:pt x="3103" y="5001"/>
                  <a:pt x="2936" y="5068"/>
                  <a:pt x="2803" y="5068"/>
                </a:cubicBezTo>
                <a:cubicBezTo>
                  <a:pt x="2786" y="5069"/>
                  <a:pt x="2769" y="5070"/>
                  <a:pt x="2752" y="5070"/>
                </a:cubicBezTo>
                <a:cubicBezTo>
                  <a:pt x="2369" y="5070"/>
                  <a:pt x="1998" y="4711"/>
                  <a:pt x="1902" y="4200"/>
                </a:cubicBezTo>
                <a:cubicBezTo>
                  <a:pt x="1996" y="4169"/>
                  <a:pt x="2097" y="4154"/>
                  <a:pt x="2200" y="4154"/>
                </a:cubicBezTo>
                <a:close/>
                <a:moveTo>
                  <a:pt x="6734" y="5505"/>
                </a:moveTo>
                <a:cubicBezTo>
                  <a:pt x="6768" y="5505"/>
                  <a:pt x="6794" y="5512"/>
                  <a:pt x="6805" y="5535"/>
                </a:cubicBezTo>
                <a:cubicBezTo>
                  <a:pt x="6972" y="5701"/>
                  <a:pt x="7106" y="5868"/>
                  <a:pt x="7272" y="6068"/>
                </a:cubicBezTo>
                <a:lnTo>
                  <a:pt x="7139" y="6202"/>
                </a:lnTo>
                <a:cubicBezTo>
                  <a:pt x="6939" y="6068"/>
                  <a:pt x="6739" y="6002"/>
                  <a:pt x="6572" y="5868"/>
                </a:cubicBezTo>
                <a:cubicBezTo>
                  <a:pt x="6472" y="5768"/>
                  <a:pt x="6472" y="5635"/>
                  <a:pt x="6472" y="5535"/>
                </a:cubicBezTo>
                <a:cubicBezTo>
                  <a:pt x="6561" y="5535"/>
                  <a:pt x="6665" y="5505"/>
                  <a:pt x="6734" y="5505"/>
                </a:cubicBezTo>
                <a:close/>
                <a:moveTo>
                  <a:pt x="3937" y="5935"/>
                </a:moveTo>
                <a:cubicBezTo>
                  <a:pt x="4070" y="5935"/>
                  <a:pt x="4270" y="6002"/>
                  <a:pt x="4337" y="6068"/>
                </a:cubicBezTo>
                <a:cubicBezTo>
                  <a:pt x="4470" y="6235"/>
                  <a:pt x="4337" y="6402"/>
                  <a:pt x="4170" y="6502"/>
                </a:cubicBezTo>
                <a:cubicBezTo>
                  <a:pt x="3903" y="6602"/>
                  <a:pt x="3603" y="6702"/>
                  <a:pt x="3270" y="6769"/>
                </a:cubicBezTo>
                <a:cubicBezTo>
                  <a:pt x="3370" y="6368"/>
                  <a:pt x="3603" y="6068"/>
                  <a:pt x="3937" y="5935"/>
                </a:cubicBezTo>
                <a:close/>
                <a:moveTo>
                  <a:pt x="5446" y="461"/>
                </a:moveTo>
                <a:cubicBezTo>
                  <a:pt x="5613" y="461"/>
                  <a:pt x="5790" y="507"/>
                  <a:pt x="5971" y="598"/>
                </a:cubicBezTo>
                <a:cubicBezTo>
                  <a:pt x="6739" y="1031"/>
                  <a:pt x="7006" y="1732"/>
                  <a:pt x="7072" y="2532"/>
                </a:cubicBezTo>
                <a:cubicBezTo>
                  <a:pt x="6805" y="2699"/>
                  <a:pt x="6605" y="2766"/>
                  <a:pt x="6505" y="2866"/>
                </a:cubicBezTo>
                <a:cubicBezTo>
                  <a:pt x="6238" y="3066"/>
                  <a:pt x="6072" y="3366"/>
                  <a:pt x="6072" y="3733"/>
                </a:cubicBezTo>
                <a:cubicBezTo>
                  <a:pt x="6005" y="4033"/>
                  <a:pt x="6105" y="4100"/>
                  <a:pt x="6405" y="4100"/>
                </a:cubicBezTo>
                <a:cubicBezTo>
                  <a:pt x="6839" y="4100"/>
                  <a:pt x="7272" y="3800"/>
                  <a:pt x="7473" y="3366"/>
                </a:cubicBezTo>
                <a:cubicBezTo>
                  <a:pt x="7506" y="3233"/>
                  <a:pt x="7573" y="3066"/>
                  <a:pt x="7606" y="2933"/>
                </a:cubicBezTo>
                <a:cubicBezTo>
                  <a:pt x="7622" y="2932"/>
                  <a:pt x="7638" y="2932"/>
                  <a:pt x="7654" y="2932"/>
                </a:cubicBezTo>
                <a:cubicBezTo>
                  <a:pt x="8375" y="2932"/>
                  <a:pt x="9141" y="3651"/>
                  <a:pt x="9174" y="4434"/>
                </a:cubicBezTo>
                <a:cubicBezTo>
                  <a:pt x="9240" y="5234"/>
                  <a:pt x="8573" y="5968"/>
                  <a:pt x="7773" y="6068"/>
                </a:cubicBezTo>
                <a:cubicBezTo>
                  <a:pt x="7673" y="5901"/>
                  <a:pt x="7639" y="5735"/>
                  <a:pt x="7573" y="5601"/>
                </a:cubicBezTo>
                <a:cubicBezTo>
                  <a:pt x="7372" y="5434"/>
                  <a:pt x="7272" y="5234"/>
                  <a:pt x="7039" y="5101"/>
                </a:cubicBezTo>
                <a:cubicBezTo>
                  <a:pt x="6916" y="5009"/>
                  <a:pt x="6780" y="4966"/>
                  <a:pt x="6646" y="4966"/>
                </a:cubicBezTo>
                <a:cubicBezTo>
                  <a:pt x="6487" y="4966"/>
                  <a:pt x="6331" y="5026"/>
                  <a:pt x="6205" y="5134"/>
                </a:cubicBezTo>
                <a:cubicBezTo>
                  <a:pt x="6005" y="5368"/>
                  <a:pt x="5971" y="5768"/>
                  <a:pt x="6205" y="6035"/>
                </a:cubicBezTo>
                <a:cubicBezTo>
                  <a:pt x="6405" y="6235"/>
                  <a:pt x="6672" y="6368"/>
                  <a:pt x="6939" y="6469"/>
                </a:cubicBezTo>
                <a:cubicBezTo>
                  <a:pt x="7006" y="6535"/>
                  <a:pt x="7139" y="6535"/>
                  <a:pt x="7272" y="6569"/>
                </a:cubicBezTo>
                <a:cubicBezTo>
                  <a:pt x="7272" y="7069"/>
                  <a:pt x="7006" y="7403"/>
                  <a:pt x="6639" y="7669"/>
                </a:cubicBezTo>
                <a:cubicBezTo>
                  <a:pt x="6157" y="7978"/>
                  <a:pt x="5664" y="8119"/>
                  <a:pt x="5153" y="8119"/>
                </a:cubicBezTo>
                <a:cubicBezTo>
                  <a:pt x="4780" y="8119"/>
                  <a:pt x="4398" y="8044"/>
                  <a:pt x="4003" y="7903"/>
                </a:cubicBezTo>
                <a:cubicBezTo>
                  <a:pt x="3670" y="7769"/>
                  <a:pt x="3436" y="7536"/>
                  <a:pt x="3336" y="7169"/>
                </a:cubicBezTo>
                <a:cubicBezTo>
                  <a:pt x="3636" y="7069"/>
                  <a:pt x="3937" y="7036"/>
                  <a:pt x="4204" y="6936"/>
                </a:cubicBezTo>
                <a:cubicBezTo>
                  <a:pt x="4504" y="6869"/>
                  <a:pt x="4737" y="6702"/>
                  <a:pt x="4837" y="6402"/>
                </a:cubicBezTo>
                <a:cubicBezTo>
                  <a:pt x="5004" y="6002"/>
                  <a:pt x="4771" y="5535"/>
                  <a:pt x="4270" y="5501"/>
                </a:cubicBezTo>
                <a:cubicBezTo>
                  <a:pt x="4229" y="5497"/>
                  <a:pt x="4189" y="5494"/>
                  <a:pt x="4148" y="5494"/>
                </a:cubicBezTo>
                <a:cubicBezTo>
                  <a:pt x="3599" y="5494"/>
                  <a:pt x="3125" y="5909"/>
                  <a:pt x="2969" y="6469"/>
                </a:cubicBezTo>
                <a:cubicBezTo>
                  <a:pt x="2903" y="6735"/>
                  <a:pt x="2803" y="6735"/>
                  <a:pt x="2602" y="6735"/>
                </a:cubicBezTo>
                <a:cubicBezTo>
                  <a:pt x="2135" y="6702"/>
                  <a:pt x="1702" y="6602"/>
                  <a:pt x="1335" y="6335"/>
                </a:cubicBezTo>
                <a:cubicBezTo>
                  <a:pt x="734" y="5768"/>
                  <a:pt x="801" y="4734"/>
                  <a:pt x="1435" y="4367"/>
                </a:cubicBezTo>
                <a:cubicBezTo>
                  <a:pt x="1635" y="4601"/>
                  <a:pt x="1802" y="4901"/>
                  <a:pt x="2002" y="5168"/>
                </a:cubicBezTo>
                <a:cubicBezTo>
                  <a:pt x="2269" y="5401"/>
                  <a:pt x="2602" y="5501"/>
                  <a:pt x="2936" y="5501"/>
                </a:cubicBezTo>
                <a:cubicBezTo>
                  <a:pt x="3570" y="5434"/>
                  <a:pt x="3837" y="4867"/>
                  <a:pt x="3503" y="4367"/>
                </a:cubicBezTo>
                <a:cubicBezTo>
                  <a:pt x="3169" y="3900"/>
                  <a:pt x="2669" y="3700"/>
                  <a:pt x="2135" y="3700"/>
                </a:cubicBezTo>
                <a:lnTo>
                  <a:pt x="1902" y="3700"/>
                </a:lnTo>
                <a:cubicBezTo>
                  <a:pt x="1835" y="3099"/>
                  <a:pt x="2336" y="2532"/>
                  <a:pt x="3003" y="2399"/>
                </a:cubicBezTo>
                <a:cubicBezTo>
                  <a:pt x="3136" y="2366"/>
                  <a:pt x="3236" y="2366"/>
                  <a:pt x="3336" y="2366"/>
                </a:cubicBezTo>
                <a:cubicBezTo>
                  <a:pt x="3737" y="2366"/>
                  <a:pt x="3770" y="2432"/>
                  <a:pt x="3903" y="2766"/>
                </a:cubicBezTo>
                <a:cubicBezTo>
                  <a:pt x="3970" y="3066"/>
                  <a:pt x="4103" y="3300"/>
                  <a:pt x="4270" y="3533"/>
                </a:cubicBezTo>
                <a:cubicBezTo>
                  <a:pt x="4330" y="3653"/>
                  <a:pt x="4438" y="3713"/>
                  <a:pt x="4558" y="3713"/>
                </a:cubicBezTo>
                <a:cubicBezTo>
                  <a:pt x="4638" y="3713"/>
                  <a:pt x="4724" y="3687"/>
                  <a:pt x="4804" y="3633"/>
                </a:cubicBezTo>
                <a:cubicBezTo>
                  <a:pt x="5004" y="3533"/>
                  <a:pt x="5104" y="3300"/>
                  <a:pt x="4971" y="3099"/>
                </a:cubicBezTo>
                <a:cubicBezTo>
                  <a:pt x="4804" y="2799"/>
                  <a:pt x="4604" y="2566"/>
                  <a:pt x="4370" y="2299"/>
                </a:cubicBezTo>
                <a:cubicBezTo>
                  <a:pt x="4337" y="2199"/>
                  <a:pt x="4270" y="2099"/>
                  <a:pt x="4270" y="1965"/>
                </a:cubicBezTo>
                <a:cubicBezTo>
                  <a:pt x="4270" y="1565"/>
                  <a:pt x="4437" y="1131"/>
                  <a:pt x="4737" y="798"/>
                </a:cubicBezTo>
                <a:cubicBezTo>
                  <a:pt x="4941" y="574"/>
                  <a:pt x="5182" y="461"/>
                  <a:pt x="5446" y="461"/>
                </a:cubicBezTo>
                <a:close/>
                <a:moveTo>
                  <a:pt x="5582" y="1"/>
                </a:moveTo>
                <a:cubicBezTo>
                  <a:pt x="5493" y="1"/>
                  <a:pt x="5400" y="10"/>
                  <a:pt x="5304" y="31"/>
                </a:cubicBezTo>
                <a:cubicBezTo>
                  <a:pt x="4504" y="164"/>
                  <a:pt x="4137" y="731"/>
                  <a:pt x="3937" y="1432"/>
                </a:cubicBezTo>
                <a:cubicBezTo>
                  <a:pt x="3837" y="1598"/>
                  <a:pt x="3837" y="1832"/>
                  <a:pt x="3803" y="1999"/>
                </a:cubicBezTo>
                <a:cubicBezTo>
                  <a:pt x="3670" y="1999"/>
                  <a:pt x="3603" y="1932"/>
                  <a:pt x="3503" y="1932"/>
                </a:cubicBezTo>
                <a:cubicBezTo>
                  <a:pt x="3435" y="1924"/>
                  <a:pt x="3367" y="1920"/>
                  <a:pt x="3298" y="1920"/>
                </a:cubicBezTo>
                <a:cubicBezTo>
                  <a:pt x="2517" y="1920"/>
                  <a:pt x="1686" y="2428"/>
                  <a:pt x="1502" y="3133"/>
                </a:cubicBezTo>
                <a:cubicBezTo>
                  <a:pt x="1402" y="3600"/>
                  <a:pt x="1201" y="3900"/>
                  <a:pt x="868" y="4234"/>
                </a:cubicBezTo>
                <a:cubicBezTo>
                  <a:pt x="1" y="5201"/>
                  <a:pt x="468" y="6602"/>
                  <a:pt x="1702" y="7036"/>
                </a:cubicBezTo>
                <a:cubicBezTo>
                  <a:pt x="2102" y="7169"/>
                  <a:pt x="2469" y="7169"/>
                  <a:pt x="2836" y="7236"/>
                </a:cubicBezTo>
                <a:cubicBezTo>
                  <a:pt x="2969" y="7836"/>
                  <a:pt x="3303" y="8136"/>
                  <a:pt x="3937" y="8370"/>
                </a:cubicBezTo>
                <a:cubicBezTo>
                  <a:pt x="4300" y="8491"/>
                  <a:pt x="4673" y="8549"/>
                  <a:pt x="5050" y="8549"/>
                </a:cubicBezTo>
                <a:cubicBezTo>
                  <a:pt x="5399" y="8549"/>
                  <a:pt x="5752" y="8499"/>
                  <a:pt x="6105" y="8403"/>
                </a:cubicBezTo>
                <a:cubicBezTo>
                  <a:pt x="6939" y="8170"/>
                  <a:pt x="7573" y="7669"/>
                  <a:pt x="7739" y="6702"/>
                </a:cubicBezTo>
                <a:cubicBezTo>
                  <a:pt x="7773" y="6535"/>
                  <a:pt x="7873" y="6569"/>
                  <a:pt x="7973" y="6535"/>
                </a:cubicBezTo>
                <a:cubicBezTo>
                  <a:pt x="8940" y="6335"/>
                  <a:pt x="9607" y="5501"/>
                  <a:pt x="9607" y="4601"/>
                </a:cubicBezTo>
                <a:cubicBezTo>
                  <a:pt x="9541" y="3700"/>
                  <a:pt x="8840" y="2766"/>
                  <a:pt x="7873" y="2599"/>
                </a:cubicBezTo>
                <a:cubicBezTo>
                  <a:pt x="7606" y="2566"/>
                  <a:pt x="7573" y="2432"/>
                  <a:pt x="7506" y="2199"/>
                </a:cubicBezTo>
                <a:cubicBezTo>
                  <a:pt x="7473" y="1598"/>
                  <a:pt x="7272" y="1098"/>
                  <a:pt x="6839" y="698"/>
                </a:cubicBezTo>
                <a:cubicBezTo>
                  <a:pt x="6499" y="301"/>
                  <a:pt x="6087" y="1"/>
                  <a:pt x="55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ubTitle" idx="1"/>
          </p:nvPr>
        </p:nvSpPr>
        <p:spPr>
          <a:xfrm>
            <a:off x="720000" y="1541950"/>
            <a:ext cx="42948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/>
          <p:nvPr/>
        </p:nvSpPr>
        <p:spPr>
          <a:xfrm>
            <a:off x="-430450" y="-267700"/>
            <a:ext cx="1055415" cy="939175"/>
          </a:xfrm>
          <a:custGeom>
            <a:avLst/>
            <a:gdLst/>
            <a:ahLst/>
            <a:cxnLst/>
            <a:rect l="l" t="t" r="r" b="b"/>
            <a:pathLst>
              <a:path w="9608" h="8550" extrusionOk="0">
                <a:moveTo>
                  <a:pt x="7006" y="3066"/>
                </a:moveTo>
                <a:lnTo>
                  <a:pt x="7006" y="3066"/>
                </a:lnTo>
                <a:cubicBezTo>
                  <a:pt x="6905" y="3500"/>
                  <a:pt x="6739" y="3667"/>
                  <a:pt x="6405" y="3700"/>
                </a:cubicBezTo>
                <a:cubicBezTo>
                  <a:pt x="6472" y="3400"/>
                  <a:pt x="6672" y="3200"/>
                  <a:pt x="7006" y="3066"/>
                </a:cubicBezTo>
                <a:close/>
                <a:moveTo>
                  <a:pt x="2200" y="4154"/>
                </a:moveTo>
                <a:cubicBezTo>
                  <a:pt x="2536" y="4154"/>
                  <a:pt x="2891" y="4312"/>
                  <a:pt x="3069" y="4567"/>
                </a:cubicBezTo>
                <a:cubicBezTo>
                  <a:pt x="3136" y="4667"/>
                  <a:pt x="3169" y="4834"/>
                  <a:pt x="3136" y="4901"/>
                </a:cubicBezTo>
                <a:cubicBezTo>
                  <a:pt x="3103" y="5001"/>
                  <a:pt x="2936" y="5068"/>
                  <a:pt x="2803" y="5068"/>
                </a:cubicBezTo>
                <a:cubicBezTo>
                  <a:pt x="2786" y="5069"/>
                  <a:pt x="2769" y="5070"/>
                  <a:pt x="2752" y="5070"/>
                </a:cubicBezTo>
                <a:cubicBezTo>
                  <a:pt x="2369" y="5070"/>
                  <a:pt x="1998" y="4711"/>
                  <a:pt x="1902" y="4200"/>
                </a:cubicBezTo>
                <a:cubicBezTo>
                  <a:pt x="1996" y="4169"/>
                  <a:pt x="2097" y="4154"/>
                  <a:pt x="2200" y="4154"/>
                </a:cubicBezTo>
                <a:close/>
                <a:moveTo>
                  <a:pt x="6734" y="5505"/>
                </a:moveTo>
                <a:cubicBezTo>
                  <a:pt x="6768" y="5505"/>
                  <a:pt x="6794" y="5512"/>
                  <a:pt x="6805" y="5535"/>
                </a:cubicBezTo>
                <a:cubicBezTo>
                  <a:pt x="6972" y="5701"/>
                  <a:pt x="7106" y="5868"/>
                  <a:pt x="7272" y="6068"/>
                </a:cubicBezTo>
                <a:lnTo>
                  <a:pt x="7139" y="6202"/>
                </a:lnTo>
                <a:cubicBezTo>
                  <a:pt x="6939" y="6068"/>
                  <a:pt x="6739" y="6002"/>
                  <a:pt x="6572" y="5868"/>
                </a:cubicBezTo>
                <a:cubicBezTo>
                  <a:pt x="6472" y="5768"/>
                  <a:pt x="6472" y="5635"/>
                  <a:pt x="6472" y="5535"/>
                </a:cubicBezTo>
                <a:cubicBezTo>
                  <a:pt x="6561" y="5535"/>
                  <a:pt x="6665" y="5505"/>
                  <a:pt x="6734" y="5505"/>
                </a:cubicBezTo>
                <a:close/>
                <a:moveTo>
                  <a:pt x="3937" y="5935"/>
                </a:moveTo>
                <a:cubicBezTo>
                  <a:pt x="4070" y="5935"/>
                  <a:pt x="4270" y="6002"/>
                  <a:pt x="4337" y="6068"/>
                </a:cubicBezTo>
                <a:cubicBezTo>
                  <a:pt x="4470" y="6235"/>
                  <a:pt x="4337" y="6402"/>
                  <a:pt x="4170" y="6502"/>
                </a:cubicBezTo>
                <a:cubicBezTo>
                  <a:pt x="3903" y="6602"/>
                  <a:pt x="3603" y="6702"/>
                  <a:pt x="3270" y="6769"/>
                </a:cubicBezTo>
                <a:cubicBezTo>
                  <a:pt x="3370" y="6368"/>
                  <a:pt x="3603" y="6068"/>
                  <a:pt x="3937" y="5935"/>
                </a:cubicBezTo>
                <a:close/>
                <a:moveTo>
                  <a:pt x="5446" y="461"/>
                </a:moveTo>
                <a:cubicBezTo>
                  <a:pt x="5613" y="461"/>
                  <a:pt x="5790" y="507"/>
                  <a:pt x="5971" y="598"/>
                </a:cubicBezTo>
                <a:cubicBezTo>
                  <a:pt x="6739" y="1031"/>
                  <a:pt x="7006" y="1732"/>
                  <a:pt x="7072" y="2532"/>
                </a:cubicBezTo>
                <a:cubicBezTo>
                  <a:pt x="6805" y="2699"/>
                  <a:pt x="6605" y="2766"/>
                  <a:pt x="6505" y="2866"/>
                </a:cubicBezTo>
                <a:cubicBezTo>
                  <a:pt x="6238" y="3066"/>
                  <a:pt x="6072" y="3366"/>
                  <a:pt x="6072" y="3733"/>
                </a:cubicBezTo>
                <a:cubicBezTo>
                  <a:pt x="6005" y="4033"/>
                  <a:pt x="6105" y="4100"/>
                  <a:pt x="6405" y="4100"/>
                </a:cubicBezTo>
                <a:cubicBezTo>
                  <a:pt x="6839" y="4100"/>
                  <a:pt x="7272" y="3800"/>
                  <a:pt x="7473" y="3366"/>
                </a:cubicBezTo>
                <a:cubicBezTo>
                  <a:pt x="7506" y="3233"/>
                  <a:pt x="7573" y="3066"/>
                  <a:pt x="7606" y="2933"/>
                </a:cubicBezTo>
                <a:cubicBezTo>
                  <a:pt x="7622" y="2932"/>
                  <a:pt x="7638" y="2932"/>
                  <a:pt x="7654" y="2932"/>
                </a:cubicBezTo>
                <a:cubicBezTo>
                  <a:pt x="8375" y="2932"/>
                  <a:pt x="9141" y="3651"/>
                  <a:pt x="9174" y="4434"/>
                </a:cubicBezTo>
                <a:cubicBezTo>
                  <a:pt x="9240" y="5234"/>
                  <a:pt x="8573" y="5968"/>
                  <a:pt x="7773" y="6068"/>
                </a:cubicBezTo>
                <a:cubicBezTo>
                  <a:pt x="7673" y="5901"/>
                  <a:pt x="7639" y="5735"/>
                  <a:pt x="7573" y="5601"/>
                </a:cubicBezTo>
                <a:cubicBezTo>
                  <a:pt x="7372" y="5434"/>
                  <a:pt x="7272" y="5234"/>
                  <a:pt x="7039" y="5101"/>
                </a:cubicBezTo>
                <a:cubicBezTo>
                  <a:pt x="6916" y="5009"/>
                  <a:pt x="6780" y="4966"/>
                  <a:pt x="6646" y="4966"/>
                </a:cubicBezTo>
                <a:cubicBezTo>
                  <a:pt x="6487" y="4966"/>
                  <a:pt x="6331" y="5026"/>
                  <a:pt x="6205" y="5134"/>
                </a:cubicBezTo>
                <a:cubicBezTo>
                  <a:pt x="6005" y="5368"/>
                  <a:pt x="5971" y="5768"/>
                  <a:pt x="6205" y="6035"/>
                </a:cubicBezTo>
                <a:cubicBezTo>
                  <a:pt x="6405" y="6235"/>
                  <a:pt x="6672" y="6368"/>
                  <a:pt x="6939" y="6469"/>
                </a:cubicBezTo>
                <a:cubicBezTo>
                  <a:pt x="7006" y="6535"/>
                  <a:pt x="7139" y="6535"/>
                  <a:pt x="7272" y="6569"/>
                </a:cubicBezTo>
                <a:cubicBezTo>
                  <a:pt x="7272" y="7069"/>
                  <a:pt x="7006" y="7403"/>
                  <a:pt x="6639" y="7669"/>
                </a:cubicBezTo>
                <a:cubicBezTo>
                  <a:pt x="6157" y="7978"/>
                  <a:pt x="5664" y="8119"/>
                  <a:pt x="5153" y="8119"/>
                </a:cubicBezTo>
                <a:cubicBezTo>
                  <a:pt x="4780" y="8119"/>
                  <a:pt x="4398" y="8044"/>
                  <a:pt x="4003" y="7903"/>
                </a:cubicBezTo>
                <a:cubicBezTo>
                  <a:pt x="3670" y="7769"/>
                  <a:pt x="3436" y="7536"/>
                  <a:pt x="3336" y="7169"/>
                </a:cubicBezTo>
                <a:cubicBezTo>
                  <a:pt x="3636" y="7069"/>
                  <a:pt x="3937" y="7036"/>
                  <a:pt x="4204" y="6936"/>
                </a:cubicBezTo>
                <a:cubicBezTo>
                  <a:pt x="4504" y="6869"/>
                  <a:pt x="4737" y="6702"/>
                  <a:pt x="4837" y="6402"/>
                </a:cubicBezTo>
                <a:cubicBezTo>
                  <a:pt x="5004" y="6002"/>
                  <a:pt x="4771" y="5535"/>
                  <a:pt x="4270" y="5501"/>
                </a:cubicBezTo>
                <a:cubicBezTo>
                  <a:pt x="4229" y="5497"/>
                  <a:pt x="4189" y="5494"/>
                  <a:pt x="4148" y="5494"/>
                </a:cubicBezTo>
                <a:cubicBezTo>
                  <a:pt x="3599" y="5494"/>
                  <a:pt x="3125" y="5909"/>
                  <a:pt x="2969" y="6469"/>
                </a:cubicBezTo>
                <a:cubicBezTo>
                  <a:pt x="2903" y="6735"/>
                  <a:pt x="2803" y="6735"/>
                  <a:pt x="2602" y="6735"/>
                </a:cubicBezTo>
                <a:cubicBezTo>
                  <a:pt x="2135" y="6702"/>
                  <a:pt x="1702" y="6602"/>
                  <a:pt x="1335" y="6335"/>
                </a:cubicBezTo>
                <a:cubicBezTo>
                  <a:pt x="734" y="5768"/>
                  <a:pt x="801" y="4734"/>
                  <a:pt x="1435" y="4367"/>
                </a:cubicBezTo>
                <a:cubicBezTo>
                  <a:pt x="1635" y="4601"/>
                  <a:pt x="1802" y="4901"/>
                  <a:pt x="2002" y="5168"/>
                </a:cubicBezTo>
                <a:cubicBezTo>
                  <a:pt x="2269" y="5401"/>
                  <a:pt x="2602" y="5501"/>
                  <a:pt x="2936" y="5501"/>
                </a:cubicBezTo>
                <a:cubicBezTo>
                  <a:pt x="3570" y="5434"/>
                  <a:pt x="3837" y="4867"/>
                  <a:pt x="3503" y="4367"/>
                </a:cubicBezTo>
                <a:cubicBezTo>
                  <a:pt x="3169" y="3900"/>
                  <a:pt x="2669" y="3700"/>
                  <a:pt x="2135" y="3700"/>
                </a:cubicBezTo>
                <a:lnTo>
                  <a:pt x="1902" y="3700"/>
                </a:lnTo>
                <a:cubicBezTo>
                  <a:pt x="1835" y="3099"/>
                  <a:pt x="2336" y="2532"/>
                  <a:pt x="3003" y="2399"/>
                </a:cubicBezTo>
                <a:cubicBezTo>
                  <a:pt x="3136" y="2366"/>
                  <a:pt x="3236" y="2366"/>
                  <a:pt x="3336" y="2366"/>
                </a:cubicBezTo>
                <a:cubicBezTo>
                  <a:pt x="3737" y="2366"/>
                  <a:pt x="3770" y="2432"/>
                  <a:pt x="3903" y="2766"/>
                </a:cubicBezTo>
                <a:cubicBezTo>
                  <a:pt x="3970" y="3066"/>
                  <a:pt x="4103" y="3300"/>
                  <a:pt x="4270" y="3533"/>
                </a:cubicBezTo>
                <a:cubicBezTo>
                  <a:pt x="4330" y="3653"/>
                  <a:pt x="4438" y="3713"/>
                  <a:pt x="4558" y="3713"/>
                </a:cubicBezTo>
                <a:cubicBezTo>
                  <a:pt x="4638" y="3713"/>
                  <a:pt x="4724" y="3687"/>
                  <a:pt x="4804" y="3633"/>
                </a:cubicBezTo>
                <a:cubicBezTo>
                  <a:pt x="5004" y="3533"/>
                  <a:pt x="5104" y="3300"/>
                  <a:pt x="4971" y="3099"/>
                </a:cubicBezTo>
                <a:cubicBezTo>
                  <a:pt x="4804" y="2799"/>
                  <a:pt x="4604" y="2566"/>
                  <a:pt x="4370" y="2299"/>
                </a:cubicBezTo>
                <a:cubicBezTo>
                  <a:pt x="4337" y="2199"/>
                  <a:pt x="4270" y="2099"/>
                  <a:pt x="4270" y="1965"/>
                </a:cubicBezTo>
                <a:cubicBezTo>
                  <a:pt x="4270" y="1565"/>
                  <a:pt x="4437" y="1131"/>
                  <a:pt x="4737" y="798"/>
                </a:cubicBezTo>
                <a:cubicBezTo>
                  <a:pt x="4941" y="574"/>
                  <a:pt x="5182" y="461"/>
                  <a:pt x="5446" y="461"/>
                </a:cubicBezTo>
                <a:close/>
                <a:moveTo>
                  <a:pt x="5582" y="1"/>
                </a:moveTo>
                <a:cubicBezTo>
                  <a:pt x="5493" y="1"/>
                  <a:pt x="5400" y="10"/>
                  <a:pt x="5304" y="31"/>
                </a:cubicBezTo>
                <a:cubicBezTo>
                  <a:pt x="4504" y="164"/>
                  <a:pt x="4137" y="731"/>
                  <a:pt x="3937" y="1432"/>
                </a:cubicBezTo>
                <a:cubicBezTo>
                  <a:pt x="3837" y="1598"/>
                  <a:pt x="3837" y="1832"/>
                  <a:pt x="3803" y="1999"/>
                </a:cubicBezTo>
                <a:cubicBezTo>
                  <a:pt x="3670" y="1999"/>
                  <a:pt x="3603" y="1932"/>
                  <a:pt x="3503" y="1932"/>
                </a:cubicBezTo>
                <a:cubicBezTo>
                  <a:pt x="3435" y="1924"/>
                  <a:pt x="3367" y="1920"/>
                  <a:pt x="3298" y="1920"/>
                </a:cubicBezTo>
                <a:cubicBezTo>
                  <a:pt x="2517" y="1920"/>
                  <a:pt x="1686" y="2428"/>
                  <a:pt x="1502" y="3133"/>
                </a:cubicBezTo>
                <a:cubicBezTo>
                  <a:pt x="1402" y="3600"/>
                  <a:pt x="1201" y="3900"/>
                  <a:pt x="868" y="4234"/>
                </a:cubicBezTo>
                <a:cubicBezTo>
                  <a:pt x="1" y="5201"/>
                  <a:pt x="468" y="6602"/>
                  <a:pt x="1702" y="7036"/>
                </a:cubicBezTo>
                <a:cubicBezTo>
                  <a:pt x="2102" y="7169"/>
                  <a:pt x="2469" y="7169"/>
                  <a:pt x="2836" y="7236"/>
                </a:cubicBezTo>
                <a:cubicBezTo>
                  <a:pt x="2969" y="7836"/>
                  <a:pt x="3303" y="8136"/>
                  <a:pt x="3937" y="8370"/>
                </a:cubicBezTo>
                <a:cubicBezTo>
                  <a:pt x="4300" y="8491"/>
                  <a:pt x="4673" y="8549"/>
                  <a:pt x="5050" y="8549"/>
                </a:cubicBezTo>
                <a:cubicBezTo>
                  <a:pt x="5399" y="8549"/>
                  <a:pt x="5752" y="8499"/>
                  <a:pt x="6105" y="8403"/>
                </a:cubicBezTo>
                <a:cubicBezTo>
                  <a:pt x="6939" y="8170"/>
                  <a:pt x="7573" y="7669"/>
                  <a:pt x="7739" y="6702"/>
                </a:cubicBezTo>
                <a:cubicBezTo>
                  <a:pt x="7773" y="6535"/>
                  <a:pt x="7873" y="6569"/>
                  <a:pt x="7973" y="6535"/>
                </a:cubicBezTo>
                <a:cubicBezTo>
                  <a:pt x="8940" y="6335"/>
                  <a:pt x="9607" y="5501"/>
                  <a:pt x="9607" y="4601"/>
                </a:cubicBezTo>
                <a:cubicBezTo>
                  <a:pt x="9541" y="3700"/>
                  <a:pt x="8840" y="2766"/>
                  <a:pt x="7873" y="2599"/>
                </a:cubicBezTo>
                <a:cubicBezTo>
                  <a:pt x="7606" y="2566"/>
                  <a:pt x="7573" y="2432"/>
                  <a:pt x="7506" y="2199"/>
                </a:cubicBezTo>
                <a:cubicBezTo>
                  <a:pt x="7473" y="1598"/>
                  <a:pt x="7272" y="1098"/>
                  <a:pt x="6839" y="698"/>
                </a:cubicBezTo>
                <a:cubicBezTo>
                  <a:pt x="6499" y="301"/>
                  <a:pt x="6087" y="1"/>
                  <a:pt x="55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135550" y="1725675"/>
            <a:ext cx="4872900" cy="14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135550" y="2965788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-262462" y="1030475"/>
            <a:ext cx="772762" cy="724291"/>
          </a:xfrm>
          <a:custGeom>
            <a:avLst/>
            <a:gdLst/>
            <a:ahLst/>
            <a:cxnLst/>
            <a:rect l="l" t="t" r="r" b="b"/>
            <a:pathLst>
              <a:path w="10809" h="10131" extrusionOk="0">
                <a:moveTo>
                  <a:pt x="6005" y="2569"/>
                </a:moveTo>
                <a:lnTo>
                  <a:pt x="6005" y="2569"/>
                </a:lnTo>
                <a:cubicBezTo>
                  <a:pt x="6138" y="2969"/>
                  <a:pt x="6071" y="3370"/>
                  <a:pt x="5838" y="3703"/>
                </a:cubicBezTo>
                <a:cubicBezTo>
                  <a:pt x="5671" y="3370"/>
                  <a:pt x="5704" y="2869"/>
                  <a:pt x="6005" y="2569"/>
                </a:cubicBezTo>
                <a:close/>
                <a:moveTo>
                  <a:pt x="3136" y="4204"/>
                </a:moveTo>
                <a:cubicBezTo>
                  <a:pt x="3503" y="4237"/>
                  <a:pt x="3736" y="4437"/>
                  <a:pt x="3903" y="4737"/>
                </a:cubicBezTo>
                <a:cubicBezTo>
                  <a:pt x="3903" y="4771"/>
                  <a:pt x="3870" y="4771"/>
                  <a:pt x="3870" y="4804"/>
                </a:cubicBezTo>
                <a:cubicBezTo>
                  <a:pt x="3636" y="4637"/>
                  <a:pt x="3336" y="4437"/>
                  <a:pt x="3069" y="4270"/>
                </a:cubicBezTo>
                <a:cubicBezTo>
                  <a:pt x="3069" y="4237"/>
                  <a:pt x="3136" y="4237"/>
                  <a:pt x="3136" y="4204"/>
                </a:cubicBezTo>
                <a:close/>
                <a:moveTo>
                  <a:pt x="8006" y="5438"/>
                </a:moveTo>
                <a:cubicBezTo>
                  <a:pt x="8240" y="5471"/>
                  <a:pt x="8473" y="5538"/>
                  <a:pt x="8740" y="5605"/>
                </a:cubicBezTo>
                <a:cubicBezTo>
                  <a:pt x="8625" y="5677"/>
                  <a:pt x="8516" y="5711"/>
                  <a:pt x="8410" y="5711"/>
                </a:cubicBezTo>
                <a:cubicBezTo>
                  <a:pt x="8271" y="5711"/>
                  <a:pt x="8139" y="5651"/>
                  <a:pt x="8006" y="5538"/>
                </a:cubicBezTo>
                <a:lnTo>
                  <a:pt x="8006" y="5438"/>
                </a:lnTo>
                <a:close/>
                <a:moveTo>
                  <a:pt x="4120" y="6547"/>
                </a:moveTo>
                <a:cubicBezTo>
                  <a:pt x="4195" y="6547"/>
                  <a:pt x="4270" y="6555"/>
                  <a:pt x="4337" y="6572"/>
                </a:cubicBezTo>
                <a:cubicBezTo>
                  <a:pt x="4537" y="6639"/>
                  <a:pt x="4637" y="6805"/>
                  <a:pt x="4537" y="7039"/>
                </a:cubicBezTo>
                <a:cubicBezTo>
                  <a:pt x="4470" y="7272"/>
                  <a:pt x="4203" y="7406"/>
                  <a:pt x="3970" y="7439"/>
                </a:cubicBezTo>
                <a:cubicBezTo>
                  <a:pt x="3636" y="7473"/>
                  <a:pt x="3336" y="7473"/>
                  <a:pt x="2969" y="7539"/>
                </a:cubicBezTo>
                <a:cubicBezTo>
                  <a:pt x="3169" y="7039"/>
                  <a:pt x="3470" y="6705"/>
                  <a:pt x="3903" y="6572"/>
                </a:cubicBezTo>
                <a:cubicBezTo>
                  <a:pt x="3970" y="6555"/>
                  <a:pt x="4045" y="6547"/>
                  <a:pt x="4120" y="6547"/>
                </a:cubicBezTo>
                <a:close/>
                <a:moveTo>
                  <a:pt x="6805" y="7072"/>
                </a:moveTo>
                <a:cubicBezTo>
                  <a:pt x="6872" y="7072"/>
                  <a:pt x="7005" y="7106"/>
                  <a:pt x="7005" y="7139"/>
                </a:cubicBezTo>
                <a:cubicBezTo>
                  <a:pt x="7039" y="7239"/>
                  <a:pt x="7072" y="7339"/>
                  <a:pt x="7039" y="7473"/>
                </a:cubicBezTo>
                <a:cubicBezTo>
                  <a:pt x="7005" y="7606"/>
                  <a:pt x="6905" y="7739"/>
                  <a:pt x="6839" y="7873"/>
                </a:cubicBezTo>
                <a:lnTo>
                  <a:pt x="6739" y="7873"/>
                </a:lnTo>
                <a:cubicBezTo>
                  <a:pt x="6705" y="7639"/>
                  <a:pt x="6672" y="7439"/>
                  <a:pt x="6705" y="7239"/>
                </a:cubicBezTo>
                <a:cubicBezTo>
                  <a:pt x="6705" y="7206"/>
                  <a:pt x="6739" y="7072"/>
                  <a:pt x="6805" y="7072"/>
                </a:cubicBezTo>
                <a:close/>
                <a:moveTo>
                  <a:pt x="3689" y="459"/>
                </a:moveTo>
                <a:cubicBezTo>
                  <a:pt x="3873" y="459"/>
                  <a:pt x="4067" y="495"/>
                  <a:pt x="4270" y="568"/>
                </a:cubicBezTo>
                <a:cubicBezTo>
                  <a:pt x="4937" y="801"/>
                  <a:pt x="5371" y="1301"/>
                  <a:pt x="5671" y="1935"/>
                </a:cubicBezTo>
                <a:cubicBezTo>
                  <a:pt x="5671" y="1969"/>
                  <a:pt x="5604" y="2102"/>
                  <a:pt x="5571" y="2202"/>
                </a:cubicBezTo>
                <a:cubicBezTo>
                  <a:pt x="5271" y="2636"/>
                  <a:pt x="5071" y="3103"/>
                  <a:pt x="5237" y="3636"/>
                </a:cubicBezTo>
                <a:cubicBezTo>
                  <a:pt x="5338" y="3870"/>
                  <a:pt x="5438" y="4103"/>
                  <a:pt x="5604" y="4204"/>
                </a:cubicBezTo>
                <a:cubicBezTo>
                  <a:pt x="5636" y="4211"/>
                  <a:pt x="5666" y="4215"/>
                  <a:pt x="5695" y="4215"/>
                </a:cubicBezTo>
                <a:cubicBezTo>
                  <a:pt x="5910" y="4215"/>
                  <a:pt x="6054" y="4009"/>
                  <a:pt x="6171" y="3803"/>
                </a:cubicBezTo>
                <a:cubicBezTo>
                  <a:pt x="6505" y="3370"/>
                  <a:pt x="6438" y="2869"/>
                  <a:pt x="6272" y="2369"/>
                </a:cubicBezTo>
                <a:cubicBezTo>
                  <a:pt x="6205" y="2202"/>
                  <a:pt x="6238" y="2069"/>
                  <a:pt x="6405" y="1969"/>
                </a:cubicBezTo>
                <a:cubicBezTo>
                  <a:pt x="6852" y="1677"/>
                  <a:pt x="7345" y="1542"/>
                  <a:pt x="7824" y="1542"/>
                </a:cubicBezTo>
                <a:cubicBezTo>
                  <a:pt x="8879" y="1542"/>
                  <a:pt x="9866" y="2201"/>
                  <a:pt x="10141" y="3303"/>
                </a:cubicBezTo>
                <a:cubicBezTo>
                  <a:pt x="10308" y="4070"/>
                  <a:pt x="9974" y="4937"/>
                  <a:pt x="9340" y="5371"/>
                </a:cubicBezTo>
                <a:cubicBezTo>
                  <a:pt x="9324" y="5388"/>
                  <a:pt x="9282" y="5396"/>
                  <a:pt x="9232" y="5396"/>
                </a:cubicBezTo>
                <a:cubicBezTo>
                  <a:pt x="9182" y="5396"/>
                  <a:pt x="9124" y="5388"/>
                  <a:pt x="9074" y="5371"/>
                </a:cubicBezTo>
                <a:cubicBezTo>
                  <a:pt x="8707" y="5138"/>
                  <a:pt x="8306" y="5037"/>
                  <a:pt x="7839" y="5037"/>
                </a:cubicBezTo>
                <a:cubicBezTo>
                  <a:pt x="7472" y="5037"/>
                  <a:pt x="7339" y="5171"/>
                  <a:pt x="7472" y="5538"/>
                </a:cubicBezTo>
                <a:cubicBezTo>
                  <a:pt x="7572" y="5938"/>
                  <a:pt x="7873" y="6072"/>
                  <a:pt x="8240" y="6105"/>
                </a:cubicBezTo>
                <a:cubicBezTo>
                  <a:pt x="8473" y="6105"/>
                  <a:pt x="8707" y="6072"/>
                  <a:pt x="8940" y="6038"/>
                </a:cubicBezTo>
                <a:cubicBezTo>
                  <a:pt x="9023" y="6011"/>
                  <a:pt x="9083" y="5994"/>
                  <a:pt x="9134" y="5994"/>
                </a:cubicBezTo>
                <a:cubicBezTo>
                  <a:pt x="9207" y="5994"/>
                  <a:pt x="9262" y="6027"/>
                  <a:pt x="9340" y="6105"/>
                </a:cubicBezTo>
                <a:cubicBezTo>
                  <a:pt x="10208" y="7039"/>
                  <a:pt x="10041" y="8740"/>
                  <a:pt x="9007" y="9474"/>
                </a:cubicBezTo>
                <a:cubicBezTo>
                  <a:pt x="8762" y="9658"/>
                  <a:pt x="8510" y="9743"/>
                  <a:pt x="8268" y="9743"/>
                </a:cubicBezTo>
                <a:cubicBezTo>
                  <a:pt x="7981" y="9743"/>
                  <a:pt x="7707" y="9624"/>
                  <a:pt x="7472" y="9407"/>
                </a:cubicBezTo>
                <a:lnTo>
                  <a:pt x="7072" y="8907"/>
                </a:lnTo>
                <a:cubicBezTo>
                  <a:pt x="6872" y="8607"/>
                  <a:pt x="6839" y="8373"/>
                  <a:pt x="7105" y="8073"/>
                </a:cubicBezTo>
                <a:cubicBezTo>
                  <a:pt x="7372" y="7873"/>
                  <a:pt x="7472" y="7573"/>
                  <a:pt x="7472" y="7239"/>
                </a:cubicBezTo>
                <a:cubicBezTo>
                  <a:pt x="7406" y="6905"/>
                  <a:pt x="7139" y="6572"/>
                  <a:pt x="6739" y="6572"/>
                </a:cubicBezTo>
                <a:cubicBezTo>
                  <a:pt x="6405" y="6572"/>
                  <a:pt x="6171" y="6872"/>
                  <a:pt x="6205" y="7272"/>
                </a:cubicBezTo>
                <a:cubicBezTo>
                  <a:pt x="6238" y="7573"/>
                  <a:pt x="6305" y="7806"/>
                  <a:pt x="6338" y="8106"/>
                </a:cubicBezTo>
                <a:cubicBezTo>
                  <a:pt x="6338" y="8206"/>
                  <a:pt x="6338" y="8306"/>
                  <a:pt x="6238" y="8407"/>
                </a:cubicBezTo>
                <a:cubicBezTo>
                  <a:pt x="5805" y="8874"/>
                  <a:pt x="5304" y="9240"/>
                  <a:pt x="4637" y="9374"/>
                </a:cubicBezTo>
                <a:cubicBezTo>
                  <a:pt x="4577" y="9381"/>
                  <a:pt x="4517" y="9384"/>
                  <a:pt x="4457" y="9384"/>
                </a:cubicBezTo>
                <a:cubicBezTo>
                  <a:pt x="3624" y="9384"/>
                  <a:pt x="2871" y="8749"/>
                  <a:pt x="2902" y="7940"/>
                </a:cubicBezTo>
                <a:cubicBezTo>
                  <a:pt x="3336" y="7940"/>
                  <a:pt x="3703" y="7940"/>
                  <a:pt x="3937" y="7806"/>
                </a:cubicBezTo>
                <a:cubicBezTo>
                  <a:pt x="4337" y="7773"/>
                  <a:pt x="4604" y="7573"/>
                  <a:pt x="4770" y="7239"/>
                </a:cubicBezTo>
                <a:cubicBezTo>
                  <a:pt x="5071" y="6705"/>
                  <a:pt x="4737" y="6105"/>
                  <a:pt x="4103" y="6072"/>
                </a:cubicBezTo>
                <a:cubicBezTo>
                  <a:pt x="4080" y="6070"/>
                  <a:pt x="4057" y="6070"/>
                  <a:pt x="4033" y="6070"/>
                </a:cubicBezTo>
                <a:cubicBezTo>
                  <a:pt x="3454" y="6070"/>
                  <a:pt x="2856" y="6464"/>
                  <a:pt x="2536" y="7106"/>
                </a:cubicBezTo>
                <a:cubicBezTo>
                  <a:pt x="2502" y="7206"/>
                  <a:pt x="2435" y="7272"/>
                  <a:pt x="2402" y="7406"/>
                </a:cubicBezTo>
                <a:cubicBezTo>
                  <a:pt x="1835" y="7306"/>
                  <a:pt x="1368" y="7139"/>
                  <a:pt x="934" y="6739"/>
                </a:cubicBezTo>
                <a:cubicBezTo>
                  <a:pt x="267" y="6038"/>
                  <a:pt x="334" y="5238"/>
                  <a:pt x="1034" y="4604"/>
                </a:cubicBezTo>
                <a:cubicBezTo>
                  <a:pt x="1368" y="4370"/>
                  <a:pt x="1768" y="4137"/>
                  <a:pt x="2202" y="4103"/>
                </a:cubicBezTo>
                <a:cubicBezTo>
                  <a:pt x="2269" y="4103"/>
                  <a:pt x="2402" y="4204"/>
                  <a:pt x="2502" y="4237"/>
                </a:cubicBezTo>
                <a:cubicBezTo>
                  <a:pt x="2769" y="4437"/>
                  <a:pt x="3036" y="4737"/>
                  <a:pt x="3269" y="4937"/>
                </a:cubicBezTo>
                <a:cubicBezTo>
                  <a:pt x="3403" y="5037"/>
                  <a:pt x="3536" y="5104"/>
                  <a:pt x="3670" y="5138"/>
                </a:cubicBezTo>
                <a:cubicBezTo>
                  <a:pt x="3775" y="5190"/>
                  <a:pt x="3881" y="5234"/>
                  <a:pt x="3981" y="5234"/>
                </a:cubicBezTo>
                <a:cubicBezTo>
                  <a:pt x="4072" y="5234"/>
                  <a:pt x="4158" y="5199"/>
                  <a:pt x="4237" y="5104"/>
                </a:cubicBezTo>
                <a:cubicBezTo>
                  <a:pt x="4404" y="4937"/>
                  <a:pt x="4337" y="4737"/>
                  <a:pt x="4237" y="4537"/>
                </a:cubicBezTo>
                <a:cubicBezTo>
                  <a:pt x="4003" y="3970"/>
                  <a:pt x="3503" y="3737"/>
                  <a:pt x="2902" y="3703"/>
                </a:cubicBezTo>
                <a:cubicBezTo>
                  <a:pt x="2702" y="3703"/>
                  <a:pt x="2602" y="3603"/>
                  <a:pt x="2536" y="3436"/>
                </a:cubicBezTo>
                <a:cubicBezTo>
                  <a:pt x="2235" y="2769"/>
                  <a:pt x="2169" y="2102"/>
                  <a:pt x="2402" y="1435"/>
                </a:cubicBezTo>
                <a:cubicBezTo>
                  <a:pt x="2655" y="804"/>
                  <a:pt x="3117" y="459"/>
                  <a:pt x="3689" y="459"/>
                </a:cubicBezTo>
                <a:close/>
                <a:moveTo>
                  <a:pt x="3803" y="0"/>
                </a:moveTo>
                <a:cubicBezTo>
                  <a:pt x="2958" y="0"/>
                  <a:pt x="2210" y="591"/>
                  <a:pt x="1968" y="1602"/>
                </a:cubicBezTo>
                <a:cubicBezTo>
                  <a:pt x="1802" y="2269"/>
                  <a:pt x="1868" y="2903"/>
                  <a:pt x="2135" y="3470"/>
                </a:cubicBezTo>
                <a:cubicBezTo>
                  <a:pt x="2135" y="3570"/>
                  <a:pt x="2169" y="3636"/>
                  <a:pt x="2202" y="3737"/>
                </a:cubicBezTo>
                <a:cubicBezTo>
                  <a:pt x="1668" y="3837"/>
                  <a:pt x="1201" y="4003"/>
                  <a:pt x="834" y="4337"/>
                </a:cubicBezTo>
                <a:cubicBezTo>
                  <a:pt x="201" y="4904"/>
                  <a:pt x="0" y="5638"/>
                  <a:pt x="234" y="6338"/>
                </a:cubicBezTo>
                <a:cubicBezTo>
                  <a:pt x="467" y="6905"/>
                  <a:pt x="834" y="7306"/>
                  <a:pt x="1368" y="7573"/>
                </a:cubicBezTo>
                <a:cubicBezTo>
                  <a:pt x="1702" y="7739"/>
                  <a:pt x="2069" y="7806"/>
                  <a:pt x="2469" y="7940"/>
                </a:cubicBezTo>
                <a:cubicBezTo>
                  <a:pt x="2536" y="8573"/>
                  <a:pt x="2702" y="8974"/>
                  <a:pt x="3069" y="9307"/>
                </a:cubicBezTo>
                <a:cubicBezTo>
                  <a:pt x="3453" y="9630"/>
                  <a:pt x="3947" y="9807"/>
                  <a:pt x="4462" y="9807"/>
                </a:cubicBezTo>
                <a:cubicBezTo>
                  <a:pt x="4798" y="9807"/>
                  <a:pt x="5142" y="9732"/>
                  <a:pt x="5471" y="9574"/>
                </a:cubicBezTo>
                <a:cubicBezTo>
                  <a:pt x="5838" y="9341"/>
                  <a:pt x="6171" y="9107"/>
                  <a:pt x="6538" y="8874"/>
                </a:cubicBezTo>
                <a:cubicBezTo>
                  <a:pt x="6705" y="9074"/>
                  <a:pt x="6805" y="9307"/>
                  <a:pt x="6972" y="9474"/>
                </a:cubicBezTo>
                <a:cubicBezTo>
                  <a:pt x="7341" y="9913"/>
                  <a:pt x="7802" y="10130"/>
                  <a:pt x="8273" y="10130"/>
                </a:cubicBezTo>
                <a:cubicBezTo>
                  <a:pt x="8697" y="10130"/>
                  <a:pt x="9128" y="9955"/>
                  <a:pt x="9507" y="9607"/>
                </a:cubicBezTo>
                <a:cubicBezTo>
                  <a:pt x="10141" y="9007"/>
                  <a:pt x="10374" y="8273"/>
                  <a:pt x="10341" y="7439"/>
                </a:cubicBezTo>
                <a:cubicBezTo>
                  <a:pt x="10341" y="6772"/>
                  <a:pt x="10074" y="6172"/>
                  <a:pt x="9641" y="5671"/>
                </a:cubicBezTo>
                <a:cubicBezTo>
                  <a:pt x="9707" y="5638"/>
                  <a:pt x="9807" y="5571"/>
                  <a:pt x="9841" y="5504"/>
                </a:cubicBezTo>
                <a:cubicBezTo>
                  <a:pt x="10508" y="4904"/>
                  <a:pt x="10808" y="4103"/>
                  <a:pt x="10575" y="3169"/>
                </a:cubicBezTo>
                <a:cubicBezTo>
                  <a:pt x="10298" y="1857"/>
                  <a:pt x="9164" y="1069"/>
                  <a:pt x="7938" y="1069"/>
                </a:cubicBezTo>
                <a:cubicBezTo>
                  <a:pt x="7389" y="1069"/>
                  <a:pt x="6821" y="1227"/>
                  <a:pt x="6305" y="1568"/>
                </a:cubicBezTo>
                <a:cubicBezTo>
                  <a:pt x="6238" y="1602"/>
                  <a:pt x="6171" y="1635"/>
                  <a:pt x="6171" y="1635"/>
                </a:cubicBezTo>
                <a:cubicBezTo>
                  <a:pt x="5805" y="1268"/>
                  <a:pt x="5504" y="801"/>
                  <a:pt x="5137" y="501"/>
                </a:cubicBezTo>
                <a:cubicBezTo>
                  <a:pt x="4705" y="159"/>
                  <a:pt x="4241" y="0"/>
                  <a:pt x="3803" y="0"/>
                </a:cubicBezTo>
                <a:close/>
              </a:path>
            </a:pathLst>
          </a:custGeom>
          <a:solidFill>
            <a:srgbClr val="FE710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3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" name="Google Shape;149;p19"/>
          <p:cNvGrpSpPr/>
          <p:nvPr/>
        </p:nvGrpSpPr>
        <p:grpSpPr>
          <a:xfrm>
            <a:off x="7337937" y="4541572"/>
            <a:ext cx="742267" cy="799941"/>
            <a:chOff x="3576050" y="1905050"/>
            <a:chExt cx="306925" cy="324625"/>
          </a:xfrm>
        </p:grpSpPr>
        <p:sp>
          <p:nvSpPr>
            <p:cNvPr id="150" name="Google Shape;150;p19"/>
            <p:cNvSpPr/>
            <p:nvPr/>
          </p:nvSpPr>
          <p:spPr>
            <a:xfrm>
              <a:off x="3576050" y="1905050"/>
              <a:ext cx="306925" cy="324625"/>
            </a:xfrm>
            <a:custGeom>
              <a:avLst/>
              <a:gdLst/>
              <a:ahLst/>
              <a:cxnLst/>
              <a:rect l="l" t="t" r="r" b="b"/>
              <a:pathLst>
                <a:path w="12277" h="12985" extrusionOk="0">
                  <a:moveTo>
                    <a:pt x="8507" y="457"/>
                  </a:moveTo>
                  <a:cubicBezTo>
                    <a:pt x="8603" y="457"/>
                    <a:pt x="8703" y="472"/>
                    <a:pt x="8807" y="504"/>
                  </a:cubicBezTo>
                  <a:cubicBezTo>
                    <a:pt x="9274" y="671"/>
                    <a:pt x="9641" y="1172"/>
                    <a:pt x="9674" y="1739"/>
                  </a:cubicBezTo>
                  <a:cubicBezTo>
                    <a:pt x="9708" y="2506"/>
                    <a:pt x="9508" y="3140"/>
                    <a:pt x="9274" y="3807"/>
                  </a:cubicBezTo>
                  <a:cubicBezTo>
                    <a:pt x="9141" y="4174"/>
                    <a:pt x="8974" y="4541"/>
                    <a:pt x="8774" y="4874"/>
                  </a:cubicBezTo>
                  <a:cubicBezTo>
                    <a:pt x="8640" y="5141"/>
                    <a:pt x="8674" y="5241"/>
                    <a:pt x="8907" y="5375"/>
                  </a:cubicBezTo>
                  <a:cubicBezTo>
                    <a:pt x="9941" y="6008"/>
                    <a:pt x="10675" y="6909"/>
                    <a:pt x="11309" y="7910"/>
                  </a:cubicBezTo>
                  <a:cubicBezTo>
                    <a:pt x="11943" y="8877"/>
                    <a:pt x="11743" y="9844"/>
                    <a:pt x="11109" y="10712"/>
                  </a:cubicBezTo>
                  <a:cubicBezTo>
                    <a:pt x="10275" y="11913"/>
                    <a:pt x="8974" y="12580"/>
                    <a:pt x="7073" y="12580"/>
                  </a:cubicBezTo>
                  <a:cubicBezTo>
                    <a:pt x="6339" y="12546"/>
                    <a:pt x="5338" y="12213"/>
                    <a:pt x="4537" y="11379"/>
                  </a:cubicBezTo>
                  <a:cubicBezTo>
                    <a:pt x="4004" y="10845"/>
                    <a:pt x="3804" y="10178"/>
                    <a:pt x="3870" y="9411"/>
                  </a:cubicBezTo>
                  <a:cubicBezTo>
                    <a:pt x="3937" y="8910"/>
                    <a:pt x="4004" y="8410"/>
                    <a:pt x="4104" y="7910"/>
                  </a:cubicBezTo>
                  <a:cubicBezTo>
                    <a:pt x="4170" y="7576"/>
                    <a:pt x="4137" y="7543"/>
                    <a:pt x="3837" y="7476"/>
                  </a:cubicBezTo>
                  <a:cubicBezTo>
                    <a:pt x="2936" y="7176"/>
                    <a:pt x="2102" y="6742"/>
                    <a:pt x="1302" y="6209"/>
                  </a:cubicBezTo>
                  <a:cubicBezTo>
                    <a:pt x="1235" y="6175"/>
                    <a:pt x="1168" y="6075"/>
                    <a:pt x="1102" y="6042"/>
                  </a:cubicBezTo>
                  <a:cubicBezTo>
                    <a:pt x="301" y="5475"/>
                    <a:pt x="334" y="4874"/>
                    <a:pt x="801" y="4040"/>
                  </a:cubicBezTo>
                  <a:cubicBezTo>
                    <a:pt x="900" y="3868"/>
                    <a:pt x="1108" y="3768"/>
                    <a:pt x="1357" y="3768"/>
                  </a:cubicBezTo>
                  <a:cubicBezTo>
                    <a:pt x="1446" y="3768"/>
                    <a:pt x="1539" y="3781"/>
                    <a:pt x="1635" y="3807"/>
                  </a:cubicBezTo>
                  <a:cubicBezTo>
                    <a:pt x="2302" y="3974"/>
                    <a:pt x="2936" y="4341"/>
                    <a:pt x="3470" y="4808"/>
                  </a:cubicBezTo>
                  <a:cubicBezTo>
                    <a:pt x="3970" y="5208"/>
                    <a:pt x="4437" y="5708"/>
                    <a:pt x="4904" y="6209"/>
                  </a:cubicBezTo>
                  <a:cubicBezTo>
                    <a:pt x="5010" y="6297"/>
                    <a:pt x="5088" y="6338"/>
                    <a:pt x="5167" y="6338"/>
                  </a:cubicBezTo>
                  <a:cubicBezTo>
                    <a:pt x="5238" y="6338"/>
                    <a:pt x="5310" y="6305"/>
                    <a:pt x="5405" y="6242"/>
                  </a:cubicBezTo>
                  <a:cubicBezTo>
                    <a:pt x="5538" y="6142"/>
                    <a:pt x="5705" y="5975"/>
                    <a:pt x="5872" y="5875"/>
                  </a:cubicBezTo>
                  <a:cubicBezTo>
                    <a:pt x="6239" y="5742"/>
                    <a:pt x="6505" y="5641"/>
                    <a:pt x="6839" y="5541"/>
                  </a:cubicBezTo>
                  <a:cubicBezTo>
                    <a:pt x="7139" y="5475"/>
                    <a:pt x="7173" y="5408"/>
                    <a:pt x="7106" y="5141"/>
                  </a:cubicBezTo>
                  <a:cubicBezTo>
                    <a:pt x="6872" y="4407"/>
                    <a:pt x="6772" y="3673"/>
                    <a:pt x="6806" y="2906"/>
                  </a:cubicBezTo>
                  <a:cubicBezTo>
                    <a:pt x="6839" y="2206"/>
                    <a:pt x="7006" y="1539"/>
                    <a:pt x="7506" y="1005"/>
                  </a:cubicBezTo>
                  <a:cubicBezTo>
                    <a:pt x="7775" y="709"/>
                    <a:pt x="8108" y="457"/>
                    <a:pt x="8507" y="457"/>
                  </a:cubicBezTo>
                  <a:close/>
                  <a:moveTo>
                    <a:pt x="8515" y="1"/>
                  </a:moveTo>
                  <a:cubicBezTo>
                    <a:pt x="8226" y="1"/>
                    <a:pt x="7925" y="88"/>
                    <a:pt x="7640" y="271"/>
                  </a:cubicBezTo>
                  <a:cubicBezTo>
                    <a:pt x="7339" y="504"/>
                    <a:pt x="7106" y="771"/>
                    <a:pt x="6906" y="1071"/>
                  </a:cubicBezTo>
                  <a:cubicBezTo>
                    <a:pt x="6305" y="1939"/>
                    <a:pt x="6339" y="2940"/>
                    <a:pt x="6439" y="3940"/>
                  </a:cubicBezTo>
                  <a:cubicBezTo>
                    <a:pt x="6472" y="4341"/>
                    <a:pt x="6572" y="4707"/>
                    <a:pt x="6606" y="5008"/>
                  </a:cubicBezTo>
                  <a:cubicBezTo>
                    <a:pt x="6105" y="5241"/>
                    <a:pt x="5672" y="5508"/>
                    <a:pt x="5305" y="5675"/>
                  </a:cubicBezTo>
                  <a:cubicBezTo>
                    <a:pt x="4938" y="5275"/>
                    <a:pt x="4504" y="4908"/>
                    <a:pt x="4104" y="4574"/>
                  </a:cubicBezTo>
                  <a:cubicBezTo>
                    <a:pt x="3437" y="4040"/>
                    <a:pt x="2736" y="3573"/>
                    <a:pt x="1902" y="3340"/>
                  </a:cubicBezTo>
                  <a:cubicBezTo>
                    <a:pt x="1704" y="3279"/>
                    <a:pt x="1512" y="3239"/>
                    <a:pt x="1331" y="3239"/>
                  </a:cubicBezTo>
                  <a:cubicBezTo>
                    <a:pt x="1116" y="3239"/>
                    <a:pt x="916" y="3295"/>
                    <a:pt x="735" y="3440"/>
                  </a:cubicBezTo>
                  <a:cubicBezTo>
                    <a:pt x="234" y="3907"/>
                    <a:pt x="1" y="4507"/>
                    <a:pt x="68" y="5108"/>
                  </a:cubicBezTo>
                  <a:cubicBezTo>
                    <a:pt x="101" y="5608"/>
                    <a:pt x="434" y="6008"/>
                    <a:pt x="801" y="6342"/>
                  </a:cubicBezTo>
                  <a:cubicBezTo>
                    <a:pt x="1602" y="6942"/>
                    <a:pt x="2469" y="7376"/>
                    <a:pt x="3437" y="7710"/>
                  </a:cubicBezTo>
                  <a:cubicBezTo>
                    <a:pt x="3603" y="7810"/>
                    <a:pt x="3637" y="7876"/>
                    <a:pt x="3603" y="8043"/>
                  </a:cubicBezTo>
                  <a:cubicBezTo>
                    <a:pt x="3503" y="8377"/>
                    <a:pt x="3470" y="8677"/>
                    <a:pt x="3437" y="9011"/>
                  </a:cubicBezTo>
                  <a:cubicBezTo>
                    <a:pt x="3303" y="10178"/>
                    <a:pt x="3603" y="11212"/>
                    <a:pt x="4571" y="11979"/>
                  </a:cubicBezTo>
                  <a:cubicBezTo>
                    <a:pt x="5415" y="12662"/>
                    <a:pt x="6430" y="12984"/>
                    <a:pt x="7444" y="12984"/>
                  </a:cubicBezTo>
                  <a:cubicBezTo>
                    <a:pt x="9155" y="12984"/>
                    <a:pt x="10863" y="12066"/>
                    <a:pt x="11743" y="10412"/>
                  </a:cubicBezTo>
                  <a:cubicBezTo>
                    <a:pt x="12276" y="9411"/>
                    <a:pt x="12243" y="8477"/>
                    <a:pt x="11609" y="7509"/>
                  </a:cubicBezTo>
                  <a:lnTo>
                    <a:pt x="11242" y="7009"/>
                  </a:lnTo>
                  <a:cubicBezTo>
                    <a:pt x="10642" y="6242"/>
                    <a:pt x="10008" y="5541"/>
                    <a:pt x="9241" y="5008"/>
                  </a:cubicBezTo>
                  <a:cubicBezTo>
                    <a:pt x="9474" y="4474"/>
                    <a:pt x="9674" y="3907"/>
                    <a:pt x="9841" y="3340"/>
                  </a:cubicBezTo>
                  <a:cubicBezTo>
                    <a:pt x="10108" y="2673"/>
                    <a:pt x="10241" y="1939"/>
                    <a:pt x="10008" y="1238"/>
                  </a:cubicBezTo>
                  <a:cubicBezTo>
                    <a:pt x="9776" y="450"/>
                    <a:pt x="9174" y="1"/>
                    <a:pt x="85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3730325" y="2130100"/>
              <a:ext cx="82600" cy="51100"/>
            </a:xfrm>
            <a:custGeom>
              <a:avLst/>
              <a:gdLst/>
              <a:ahLst/>
              <a:cxnLst/>
              <a:rect l="l" t="t" r="r" b="b"/>
              <a:pathLst>
                <a:path w="3304" h="2044" extrusionOk="0">
                  <a:moveTo>
                    <a:pt x="3061" y="0"/>
                  </a:moveTo>
                  <a:cubicBezTo>
                    <a:pt x="2947" y="0"/>
                    <a:pt x="2892" y="70"/>
                    <a:pt x="2836" y="209"/>
                  </a:cubicBezTo>
                  <a:cubicBezTo>
                    <a:pt x="2641" y="1063"/>
                    <a:pt x="1911" y="1542"/>
                    <a:pt x="1154" y="1542"/>
                  </a:cubicBezTo>
                  <a:cubicBezTo>
                    <a:pt x="876" y="1542"/>
                    <a:pt x="594" y="1477"/>
                    <a:pt x="334" y="1343"/>
                  </a:cubicBezTo>
                  <a:cubicBezTo>
                    <a:pt x="322" y="1336"/>
                    <a:pt x="307" y="1334"/>
                    <a:pt x="289" y="1334"/>
                  </a:cubicBezTo>
                  <a:cubicBezTo>
                    <a:pt x="217" y="1334"/>
                    <a:pt x="109" y="1383"/>
                    <a:pt x="1" y="1410"/>
                  </a:cubicBezTo>
                  <a:cubicBezTo>
                    <a:pt x="101" y="1510"/>
                    <a:pt x="101" y="1676"/>
                    <a:pt x="168" y="1710"/>
                  </a:cubicBezTo>
                  <a:cubicBezTo>
                    <a:pt x="501" y="1843"/>
                    <a:pt x="835" y="1977"/>
                    <a:pt x="1168" y="2043"/>
                  </a:cubicBezTo>
                  <a:lnTo>
                    <a:pt x="1168" y="1977"/>
                  </a:lnTo>
                  <a:cubicBezTo>
                    <a:pt x="1302" y="1977"/>
                    <a:pt x="1435" y="1910"/>
                    <a:pt x="1569" y="1910"/>
                  </a:cubicBezTo>
                  <a:cubicBezTo>
                    <a:pt x="2336" y="1810"/>
                    <a:pt x="3103" y="1076"/>
                    <a:pt x="3270" y="342"/>
                  </a:cubicBezTo>
                  <a:cubicBezTo>
                    <a:pt x="3270" y="209"/>
                    <a:pt x="3303" y="42"/>
                    <a:pt x="3136" y="9"/>
                  </a:cubicBezTo>
                  <a:cubicBezTo>
                    <a:pt x="3109" y="3"/>
                    <a:pt x="3084" y="0"/>
                    <a:pt x="30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9"/>
            <p:cNvSpPr/>
            <p:nvPr/>
          </p:nvSpPr>
          <p:spPr>
            <a:xfrm>
              <a:off x="3772025" y="2082350"/>
              <a:ext cx="24225" cy="34625"/>
            </a:xfrm>
            <a:custGeom>
              <a:avLst/>
              <a:gdLst/>
              <a:ahLst/>
              <a:cxnLst/>
              <a:rect l="l" t="t" r="r" b="b"/>
              <a:pathLst>
                <a:path w="969" h="1385" extrusionOk="0">
                  <a:moveTo>
                    <a:pt x="255" y="0"/>
                  </a:moveTo>
                  <a:cubicBezTo>
                    <a:pt x="201" y="0"/>
                    <a:pt x="151" y="17"/>
                    <a:pt x="134" y="51"/>
                  </a:cubicBezTo>
                  <a:cubicBezTo>
                    <a:pt x="101" y="84"/>
                    <a:pt x="1" y="251"/>
                    <a:pt x="67" y="284"/>
                  </a:cubicBezTo>
                  <a:lnTo>
                    <a:pt x="568" y="1285"/>
                  </a:lnTo>
                  <a:cubicBezTo>
                    <a:pt x="568" y="1318"/>
                    <a:pt x="735" y="1385"/>
                    <a:pt x="801" y="1385"/>
                  </a:cubicBezTo>
                  <a:cubicBezTo>
                    <a:pt x="835" y="1385"/>
                    <a:pt x="901" y="1285"/>
                    <a:pt x="968" y="1218"/>
                  </a:cubicBezTo>
                  <a:cubicBezTo>
                    <a:pt x="768" y="784"/>
                    <a:pt x="601" y="417"/>
                    <a:pt x="401" y="51"/>
                  </a:cubicBezTo>
                  <a:cubicBezTo>
                    <a:pt x="368" y="17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3720325" y="2104450"/>
              <a:ext cx="24200" cy="33825"/>
            </a:xfrm>
            <a:custGeom>
              <a:avLst/>
              <a:gdLst/>
              <a:ahLst/>
              <a:cxnLst/>
              <a:rect l="l" t="t" r="r" b="b"/>
              <a:pathLst>
                <a:path w="968" h="1353" extrusionOk="0">
                  <a:moveTo>
                    <a:pt x="301" y="0"/>
                  </a:moveTo>
                  <a:cubicBezTo>
                    <a:pt x="67" y="0"/>
                    <a:pt x="1" y="167"/>
                    <a:pt x="34" y="334"/>
                  </a:cubicBezTo>
                  <a:cubicBezTo>
                    <a:pt x="167" y="601"/>
                    <a:pt x="301" y="868"/>
                    <a:pt x="468" y="1168"/>
                  </a:cubicBezTo>
                  <a:cubicBezTo>
                    <a:pt x="522" y="1249"/>
                    <a:pt x="598" y="1353"/>
                    <a:pt x="714" y="1353"/>
                  </a:cubicBezTo>
                  <a:cubicBezTo>
                    <a:pt x="741" y="1353"/>
                    <a:pt x="770" y="1347"/>
                    <a:pt x="801" y="1335"/>
                  </a:cubicBezTo>
                  <a:cubicBezTo>
                    <a:pt x="968" y="1235"/>
                    <a:pt x="968" y="1068"/>
                    <a:pt x="868" y="934"/>
                  </a:cubicBezTo>
                  <a:cubicBezTo>
                    <a:pt x="734" y="701"/>
                    <a:pt x="634" y="401"/>
                    <a:pt x="468" y="167"/>
                  </a:cubicBezTo>
                  <a:cubicBezTo>
                    <a:pt x="401" y="67"/>
                    <a:pt x="334" y="34"/>
                    <a:pt x="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19"/>
          <p:cNvGrpSpPr/>
          <p:nvPr/>
        </p:nvGrpSpPr>
        <p:grpSpPr>
          <a:xfrm rot="1267804">
            <a:off x="21702" y="1506296"/>
            <a:ext cx="645900" cy="681776"/>
            <a:chOff x="5487975" y="4504450"/>
            <a:chExt cx="645875" cy="681750"/>
          </a:xfrm>
        </p:grpSpPr>
        <p:sp>
          <p:nvSpPr>
            <p:cNvPr id="155" name="Google Shape;155;p19"/>
            <p:cNvSpPr/>
            <p:nvPr/>
          </p:nvSpPr>
          <p:spPr>
            <a:xfrm>
              <a:off x="5527975" y="4683625"/>
              <a:ext cx="522700" cy="383675"/>
            </a:xfrm>
            <a:custGeom>
              <a:avLst/>
              <a:gdLst/>
              <a:ahLst/>
              <a:cxnLst/>
              <a:rect l="l" t="t" r="r" b="b"/>
              <a:pathLst>
                <a:path w="20908" h="15347" extrusionOk="0">
                  <a:moveTo>
                    <a:pt x="9927" y="701"/>
                  </a:moveTo>
                  <a:cubicBezTo>
                    <a:pt x="10093" y="701"/>
                    <a:pt x="10265" y="707"/>
                    <a:pt x="10446" y="721"/>
                  </a:cubicBezTo>
                  <a:cubicBezTo>
                    <a:pt x="12580" y="889"/>
                    <a:pt x="14609" y="1663"/>
                    <a:pt x="16283" y="2960"/>
                  </a:cubicBezTo>
                  <a:cubicBezTo>
                    <a:pt x="20259" y="6078"/>
                    <a:pt x="19736" y="12543"/>
                    <a:pt x="14798" y="14322"/>
                  </a:cubicBezTo>
                  <a:cubicBezTo>
                    <a:pt x="13852" y="14659"/>
                    <a:pt x="12778" y="14817"/>
                    <a:pt x="11667" y="14817"/>
                  </a:cubicBezTo>
                  <a:cubicBezTo>
                    <a:pt x="8994" y="14817"/>
                    <a:pt x="6106" y="13904"/>
                    <a:pt x="4273" y="12397"/>
                  </a:cubicBezTo>
                  <a:cubicBezTo>
                    <a:pt x="2641" y="11078"/>
                    <a:pt x="2264" y="8986"/>
                    <a:pt x="2495" y="6956"/>
                  </a:cubicBezTo>
                  <a:cubicBezTo>
                    <a:pt x="2787" y="4341"/>
                    <a:pt x="4733" y="2416"/>
                    <a:pt x="6972" y="1286"/>
                  </a:cubicBezTo>
                  <a:cubicBezTo>
                    <a:pt x="6980" y="1283"/>
                    <a:pt x="6988" y="1280"/>
                    <a:pt x="6995" y="1276"/>
                  </a:cubicBezTo>
                  <a:lnTo>
                    <a:pt x="6995" y="1276"/>
                  </a:lnTo>
                  <a:cubicBezTo>
                    <a:pt x="8067" y="963"/>
                    <a:pt x="8875" y="701"/>
                    <a:pt x="9927" y="701"/>
                  </a:cubicBezTo>
                  <a:close/>
                  <a:moveTo>
                    <a:pt x="9780" y="0"/>
                  </a:moveTo>
                  <a:cubicBezTo>
                    <a:pt x="9512" y="0"/>
                    <a:pt x="9260" y="27"/>
                    <a:pt x="9044" y="94"/>
                  </a:cubicBezTo>
                  <a:cubicBezTo>
                    <a:pt x="8332" y="303"/>
                    <a:pt x="7663" y="533"/>
                    <a:pt x="6951" y="742"/>
                  </a:cubicBezTo>
                  <a:cubicBezTo>
                    <a:pt x="6905" y="755"/>
                    <a:pt x="6862" y="782"/>
                    <a:pt x="6825" y="816"/>
                  </a:cubicBezTo>
                  <a:lnTo>
                    <a:pt x="6825" y="816"/>
                  </a:lnTo>
                  <a:cubicBezTo>
                    <a:pt x="2923" y="2787"/>
                    <a:pt x="0" y="8108"/>
                    <a:pt x="3080" y="12083"/>
                  </a:cubicBezTo>
                  <a:cubicBezTo>
                    <a:pt x="4806" y="14333"/>
                    <a:pt x="8220" y="15346"/>
                    <a:pt x="11340" y="15346"/>
                  </a:cubicBezTo>
                  <a:cubicBezTo>
                    <a:pt x="12572" y="15346"/>
                    <a:pt x="13758" y="15188"/>
                    <a:pt x="14777" y="14886"/>
                  </a:cubicBezTo>
                  <a:cubicBezTo>
                    <a:pt x="19192" y="13547"/>
                    <a:pt x="20907" y="7856"/>
                    <a:pt x="18334" y="4174"/>
                  </a:cubicBezTo>
                  <a:cubicBezTo>
                    <a:pt x="16869" y="2039"/>
                    <a:pt x="14463" y="868"/>
                    <a:pt x="11994" y="345"/>
                  </a:cubicBezTo>
                  <a:cubicBezTo>
                    <a:pt x="11394" y="206"/>
                    <a:pt x="10523" y="0"/>
                    <a:pt x="97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5764825" y="4756500"/>
              <a:ext cx="34300" cy="129425"/>
            </a:xfrm>
            <a:custGeom>
              <a:avLst/>
              <a:gdLst/>
              <a:ahLst/>
              <a:cxnLst/>
              <a:rect l="l" t="t" r="r" b="b"/>
              <a:pathLst>
                <a:path w="1372" h="5177" extrusionOk="0">
                  <a:moveTo>
                    <a:pt x="429" y="1"/>
                  </a:moveTo>
                  <a:cubicBezTo>
                    <a:pt x="249" y="1"/>
                    <a:pt x="1" y="237"/>
                    <a:pt x="30" y="443"/>
                  </a:cubicBezTo>
                  <a:cubicBezTo>
                    <a:pt x="239" y="1635"/>
                    <a:pt x="532" y="2786"/>
                    <a:pt x="490" y="4021"/>
                  </a:cubicBezTo>
                  <a:cubicBezTo>
                    <a:pt x="448" y="4397"/>
                    <a:pt x="344" y="5129"/>
                    <a:pt x="846" y="5171"/>
                  </a:cubicBezTo>
                  <a:cubicBezTo>
                    <a:pt x="861" y="5175"/>
                    <a:pt x="876" y="5176"/>
                    <a:pt x="890" y="5176"/>
                  </a:cubicBezTo>
                  <a:cubicBezTo>
                    <a:pt x="1163" y="5176"/>
                    <a:pt x="1372" y="4646"/>
                    <a:pt x="1034" y="4606"/>
                  </a:cubicBezTo>
                  <a:cubicBezTo>
                    <a:pt x="951" y="4606"/>
                    <a:pt x="1055" y="3205"/>
                    <a:pt x="1055" y="3037"/>
                  </a:cubicBezTo>
                  <a:cubicBezTo>
                    <a:pt x="972" y="2054"/>
                    <a:pt x="762" y="1112"/>
                    <a:pt x="595" y="150"/>
                  </a:cubicBezTo>
                  <a:cubicBezTo>
                    <a:pt x="570" y="43"/>
                    <a:pt x="506" y="1"/>
                    <a:pt x="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5764675" y="4869500"/>
              <a:ext cx="47475" cy="35650"/>
            </a:xfrm>
            <a:custGeom>
              <a:avLst/>
              <a:gdLst/>
              <a:ahLst/>
              <a:cxnLst/>
              <a:rect l="l" t="t" r="r" b="b"/>
              <a:pathLst>
                <a:path w="1899" h="1426" extrusionOk="0">
                  <a:moveTo>
                    <a:pt x="915" y="0"/>
                  </a:moveTo>
                  <a:cubicBezTo>
                    <a:pt x="745" y="0"/>
                    <a:pt x="583" y="121"/>
                    <a:pt x="460" y="241"/>
                  </a:cubicBezTo>
                  <a:lnTo>
                    <a:pt x="460" y="241"/>
                  </a:lnTo>
                  <a:cubicBezTo>
                    <a:pt x="425" y="269"/>
                    <a:pt x="392" y="301"/>
                    <a:pt x="361" y="336"/>
                  </a:cubicBezTo>
                  <a:lnTo>
                    <a:pt x="361" y="336"/>
                  </a:lnTo>
                  <a:cubicBezTo>
                    <a:pt x="142" y="484"/>
                    <a:pt x="1" y="804"/>
                    <a:pt x="148" y="1026"/>
                  </a:cubicBezTo>
                  <a:lnTo>
                    <a:pt x="148" y="1026"/>
                  </a:lnTo>
                  <a:cubicBezTo>
                    <a:pt x="154" y="1075"/>
                    <a:pt x="165" y="1125"/>
                    <a:pt x="182" y="1174"/>
                  </a:cubicBezTo>
                  <a:cubicBezTo>
                    <a:pt x="262" y="1356"/>
                    <a:pt x="445" y="1408"/>
                    <a:pt x="637" y="1408"/>
                  </a:cubicBezTo>
                  <a:cubicBezTo>
                    <a:pt x="673" y="1408"/>
                    <a:pt x="710" y="1406"/>
                    <a:pt x="746" y="1403"/>
                  </a:cubicBezTo>
                  <a:lnTo>
                    <a:pt x="746" y="1403"/>
                  </a:lnTo>
                  <a:cubicBezTo>
                    <a:pt x="820" y="1418"/>
                    <a:pt x="896" y="1426"/>
                    <a:pt x="972" y="1426"/>
                  </a:cubicBezTo>
                  <a:cubicBezTo>
                    <a:pt x="1330" y="1426"/>
                    <a:pt x="1681" y="1254"/>
                    <a:pt x="1794" y="881"/>
                  </a:cubicBezTo>
                  <a:cubicBezTo>
                    <a:pt x="1898" y="547"/>
                    <a:pt x="1647" y="296"/>
                    <a:pt x="1354" y="128"/>
                  </a:cubicBezTo>
                  <a:cubicBezTo>
                    <a:pt x="1271" y="79"/>
                    <a:pt x="1179" y="52"/>
                    <a:pt x="1083" y="44"/>
                  </a:cubicBezTo>
                  <a:lnTo>
                    <a:pt x="1083" y="44"/>
                  </a:lnTo>
                  <a:cubicBezTo>
                    <a:pt x="1070" y="36"/>
                    <a:pt x="1055" y="30"/>
                    <a:pt x="1040" y="24"/>
                  </a:cubicBezTo>
                  <a:cubicBezTo>
                    <a:pt x="998" y="7"/>
                    <a:pt x="956" y="0"/>
                    <a:pt x="9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5790600" y="4887225"/>
              <a:ext cx="150225" cy="22100"/>
            </a:xfrm>
            <a:custGeom>
              <a:avLst/>
              <a:gdLst/>
              <a:ahLst/>
              <a:cxnLst/>
              <a:rect l="l" t="t" r="r" b="b"/>
              <a:pathLst>
                <a:path w="6009" h="884" extrusionOk="0">
                  <a:moveTo>
                    <a:pt x="485" y="0"/>
                  </a:moveTo>
                  <a:cubicBezTo>
                    <a:pt x="228" y="0"/>
                    <a:pt x="0" y="530"/>
                    <a:pt x="338" y="570"/>
                  </a:cubicBezTo>
                  <a:cubicBezTo>
                    <a:pt x="2033" y="800"/>
                    <a:pt x="3770" y="884"/>
                    <a:pt x="5464" y="884"/>
                  </a:cubicBezTo>
                  <a:cubicBezTo>
                    <a:pt x="5757" y="884"/>
                    <a:pt x="6008" y="319"/>
                    <a:pt x="5653" y="319"/>
                  </a:cubicBezTo>
                  <a:cubicBezTo>
                    <a:pt x="3916" y="319"/>
                    <a:pt x="2221" y="235"/>
                    <a:pt x="526" y="5"/>
                  </a:cubicBezTo>
                  <a:cubicBezTo>
                    <a:pt x="513" y="2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5491000" y="4567025"/>
              <a:ext cx="637600" cy="619175"/>
            </a:xfrm>
            <a:custGeom>
              <a:avLst/>
              <a:gdLst/>
              <a:ahLst/>
              <a:cxnLst/>
              <a:rect l="l" t="t" r="r" b="b"/>
              <a:pathLst>
                <a:path w="25504" h="24767" extrusionOk="0">
                  <a:moveTo>
                    <a:pt x="19342" y="455"/>
                  </a:moveTo>
                  <a:cubicBezTo>
                    <a:pt x="20774" y="455"/>
                    <a:pt x="22255" y="658"/>
                    <a:pt x="23307" y="1535"/>
                  </a:cubicBezTo>
                  <a:cubicBezTo>
                    <a:pt x="24165" y="2247"/>
                    <a:pt x="24249" y="3669"/>
                    <a:pt x="24353" y="4695"/>
                  </a:cubicBezTo>
                  <a:cubicBezTo>
                    <a:pt x="24521" y="6327"/>
                    <a:pt x="24374" y="7959"/>
                    <a:pt x="24311" y="9591"/>
                  </a:cubicBezTo>
                  <a:cubicBezTo>
                    <a:pt x="24144" y="12541"/>
                    <a:pt x="24353" y="15470"/>
                    <a:pt x="24437" y="18400"/>
                  </a:cubicBezTo>
                  <a:cubicBezTo>
                    <a:pt x="24458" y="19571"/>
                    <a:pt x="24730" y="20701"/>
                    <a:pt x="24688" y="21873"/>
                  </a:cubicBezTo>
                  <a:cubicBezTo>
                    <a:pt x="24658" y="23334"/>
                    <a:pt x="23481" y="23531"/>
                    <a:pt x="22322" y="23531"/>
                  </a:cubicBezTo>
                  <a:cubicBezTo>
                    <a:pt x="21895" y="23531"/>
                    <a:pt x="21470" y="23504"/>
                    <a:pt x="21106" y="23504"/>
                  </a:cubicBezTo>
                  <a:cubicBezTo>
                    <a:pt x="21072" y="23504"/>
                    <a:pt x="21038" y="23505"/>
                    <a:pt x="21005" y="23505"/>
                  </a:cubicBezTo>
                  <a:cubicBezTo>
                    <a:pt x="17574" y="23526"/>
                    <a:pt x="14101" y="24049"/>
                    <a:pt x="10669" y="24154"/>
                  </a:cubicBezTo>
                  <a:cubicBezTo>
                    <a:pt x="9924" y="24182"/>
                    <a:pt x="9174" y="24207"/>
                    <a:pt x="8422" y="24207"/>
                  </a:cubicBezTo>
                  <a:cubicBezTo>
                    <a:pt x="7527" y="24207"/>
                    <a:pt x="6629" y="24172"/>
                    <a:pt x="5731" y="24070"/>
                  </a:cubicBezTo>
                  <a:cubicBezTo>
                    <a:pt x="4094" y="23916"/>
                    <a:pt x="2510" y="23602"/>
                    <a:pt x="882" y="23602"/>
                  </a:cubicBezTo>
                  <a:cubicBezTo>
                    <a:pt x="846" y="23602"/>
                    <a:pt x="811" y="23602"/>
                    <a:pt x="776" y="23603"/>
                  </a:cubicBezTo>
                  <a:lnTo>
                    <a:pt x="776" y="23603"/>
                  </a:lnTo>
                  <a:cubicBezTo>
                    <a:pt x="818" y="23515"/>
                    <a:pt x="818" y="23445"/>
                    <a:pt x="793" y="23395"/>
                  </a:cubicBezTo>
                  <a:lnTo>
                    <a:pt x="793" y="23395"/>
                  </a:lnTo>
                  <a:cubicBezTo>
                    <a:pt x="458" y="19777"/>
                    <a:pt x="584" y="16159"/>
                    <a:pt x="898" y="12541"/>
                  </a:cubicBezTo>
                  <a:cubicBezTo>
                    <a:pt x="1204" y="8948"/>
                    <a:pt x="1192" y="5375"/>
                    <a:pt x="1249" y="1783"/>
                  </a:cubicBezTo>
                  <a:lnTo>
                    <a:pt x="1249" y="1783"/>
                  </a:lnTo>
                  <a:cubicBezTo>
                    <a:pt x="4488" y="1339"/>
                    <a:pt x="7747" y="924"/>
                    <a:pt x="11025" y="803"/>
                  </a:cubicBezTo>
                  <a:cubicBezTo>
                    <a:pt x="13222" y="698"/>
                    <a:pt x="15356" y="677"/>
                    <a:pt x="17553" y="531"/>
                  </a:cubicBezTo>
                  <a:cubicBezTo>
                    <a:pt x="18114" y="493"/>
                    <a:pt x="18723" y="455"/>
                    <a:pt x="19342" y="455"/>
                  </a:cubicBezTo>
                  <a:close/>
                  <a:moveTo>
                    <a:pt x="19283" y="0"/>
                  </a:moveTo>
                  <a:cubicBezTo>
                    <a:pt x="17284" y="0"/>
                    <a:pt x="15282" y="301"/>
                    <a:pt x="13264" y="301"/>
                  </a:cubicBezTo>
                  <a:cubicBezTo>
                    <a:pt x="13188" y="300"/>
                    <a:pt x="13112" y="300"/>
                    <a:pt x="13036" y="300"/>
                  </a:cubicBezTo>
                  <a:cubicBezTo>
                    <a:pt x="9053" y="300"/>
                    <a:pt x="5091" y="834"/>
                    <a:pt x="1128" y="1368"/>
                  </a:cubicBezTo>
                  <a:cubicBezTo>
                    <a:pt x="981" y="1410"/>
                    <a:pt x="814" y="1535"/>
                    <a:pt x="793" y="1682"/>
                  </a:cubicBezTo>
                  <a:cubicBezTo>
                    <a:pt x="689" y="5385"/>
                    <a:pt x="730" y="9047"/>
                    <a:pt x="417" y="12729"/>
                  </a:cubicBezTo>
                  <a:cubicBezTo>
                    <a:pt x="106" y="16356"/>
                    <a:pt x="0" y="19983"/>
                    <a:pt x="303" y="23610"/>
                  </a:cubicBezTo>
                  <a:lnTo>
                    <a:pt x="303" y="23610"/>
                  </a:lnTo>
                  <a:cubicBezTo>
                    <a:pt x="264" y="23681"/>
                    <a:pt x="225" y="23754"/>
                    <a:pt x="186" y="23819"/>
                  </a:cubicBezTo>
                  <a:cubicBezTo>
                    <a:pt x="145" y="23924"/>
                    <a:pt x="103" y="24154"/>
                    <a:pt x="312" y="24154"/>
                  </a:cubicBezTo>
                  <a:cubicBezTo>
                    <a:pt x="421" y="24151"/>
                    <a:pt x="530" y="24150"/>
                    <a:pt x="638" y="24150"/>
                  </a:cubicBezTo>
                  <a:cubicBezTo>
                    <a:pt x="2306" y="24150"/>
                    <a:pt x="3956" y="24439"/>
                    <a:pt x="5606" y="24635"/>
                  </a:cubicBezTo>
                  <a:cubicBezTo>
                    <a:pt x="6439" y="24733"/>
                    <a:pt x="7281" y="24766"/>
                    <a:pt x="8125" y="24766"/>
                  </a:cubicBezTo>
                  <a:cubicBezTo>
                    <a:pt x="9272" y="24766"/>
                    <a:pt x="10424" y="24704"/>
                    <a:pt x="11569" y="24656"/>
                  </a:cubicBezTo>
                  <a:cubicBezTo>
                    <a:pt x="15094" y="24533"/>
                    <a:pt x="18640" y="24048"/>
                    <a:pt x="22206" y="24048"/>
                  </a:cubicBezTo>
                  <a:cubicBezTo>
                    <a:pt x="22280" y="24048"/>
                    <a:pt x="22354" y="24049"/>
                    <a:pt x="22428" y="24049"/>
                  </a:cubicBezTo>
                  <a:cubicBezTo>
                    <a:pt x="24625" y="24049"/>
                    <a:pt x="25357" y="22752"/>
                    <a:pt x="25211" y="20701"/>
                  </a:cubicBezTo>
                  <a:cubicBezTo>
                    <a:pt x="25002" y="17228"/>
                    <a:pt x="24667" y="13776"/>
                    <a:pt x="24834" y="10260"/>
                  </a:cubicBezTo>
                  <a:cubicBezTo>
                    <a:pt x="24939" y="7729"/>
                    <a:pt x="25504" y="4465"/>
                    <a:pt x="24416" y="2037"/>
                  </a:cubicBezTo>
                  <a:cubicBezTo>
                    <a:pt x="23621" y="301"/>
                    <a:pt x="21487" y="71"/>
                    <a:pt x="19813" y="8"/>
                  </a:cubicBezTo>
                  <a:cubicBezTo>
                    <a:pt x="19636" y="3"/>
                    <a:pt x="19460" y="0"/>
                    <a:pt x="192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5584575" y="4674350"/>
              <a:ext cx="425300" cy="378150"/>
            </a:xfrm>
            <a:custGeom>
              <a:avLst/>
              <a:gdLst/>
              <a:ahLst/>
              <a:cxnLst/>
              <a:rect l="l" t="t" r="r" b="b"/>
              <a:pathLst>
                <a:path w="17012" h="15126" extrusionOk="0">
                  <a:moveTo>
                    <a:pt x="2121" y="3596"/>
                  </a:moveTo>
                  <a:lnTo>
                    <a:pt x="2121" y="3596"/>
                  </a:lnTo>
                  <a:cubicBezTo>
                    <a:pt x="1669" y="4356"/>
                    <a:pt x="1325" y="5179"/>
                    <a:pt x="1092" y="5996"/>
                  </a:cubicBezTo>
                  <a:lnTo>
                    <a:pt x="1092" y="5996"/>
                  </a:lnTo>
                  <a:cubicBezTo>
                    <a:pt x="1140" y="5729"/>
                    <a:pt x="1202" y="5467"/>
                    <a:pt x="1277" y="5214"/>
                  </a:cubicBezTo>
                  <a:cubicBezTo>
                    <a:pt x="1463" y="4602"/>
                    <a:pt x="1753" y="4065"/>
                    <a:pt x="2121" y="3596"/>
                  </a:cubicBezTo>
                  <a:close/>
                  <a:moveTo>
                    <a:pt x="8132" y="583"/>
                  </a:moveTo>
                  <a:cubicBezTo>
                    <a:pt x="9125" y="583"/>
                    <a:pt x="10127" y="759"/>
                    <a:pt x="11048" y="1050"/>
                  </a:cubicBezTo>
                  <a:cubicBezTo>
                    <a:pt x="13287" y="1762"/>
                    <a:pt x="15358" y="3436"/>
                    <a:pt x="16112" y="5716"/>
                  </a:cubicBezTo>
                  <a:cubicBezTo>
                    <a:pt x="16844" y="7871"/>
                    <a:pt x="16091" y="10299"/>
                    <a:pt x="14647" y="12014"/>
                  </a:cubicBezTo>
                  <a:cubicBezTo>
                    <a:pt x="13225" y="13712"/>
                    <a:pt x="10898" y="14549"/>
                    <a:pt x="8571" y="14549"/>
                  </a:cubicBezTo>
                  <a:cubicBezTo>
                    <a:pt x="6310" y="14549"/>
                    <a:pt x="4049" y="13760"/>
                    <a:pt x="2616" y="12203"/>
                  </a:cubicBezTo>
                  <a:cubicBezTo>
                    <a:pt x="2013" y="11537"/>
                    <a:pt x="1580" y="10707"/>
                    <a:pt x="1309" y="9811"/>
                  </a:cubicBezTo>
                  <a:lnTo>
                    <a:pt x="1309" y="9811"/>
                  </a:lnTo>
                  <a:cubicBezTo>
                    <a:pt x="1488" y="9784"/>
                    <a:pt x="1729" y="9512"/>
                    <a:pt x="1653" y="9315"/>
                  </a:cubicBezTo>
                  <a:cubicBezTo>
                    <a:pt x="754" y="6972"/>
                    <a:pt x="1967" y="4252"/>
                    <a:pt x="3536" y="2473"/>
                  </a:cubicBezTo>
                  <a:cubicBezTo>
                    <a:pt x="3656" y="2336"/>
                    <a:pt x="3781" y="2208"/>
                    <a:pt x="3910" y="2087"/>
                  </a:cubicBezTo>
                  <a:lnTo>
                    <a:pt x="3910" y="2087"/>
                  </a:lnTo>
                  <a:cubicBezTo>
                    <a:pt x="4755" y="1605"/>
                    <a:pt x="5708" y="1281"/>
                    <a:pt x="6654" y="1092"/>
                  </a:cubicBezTo>
                  <a:cubicBezTo>
                    <a:pt x="6872" y="1065"/>
                    <a:pt x="7010" y="816"/>
                    <a:pt x="6965" y="669"/>
                  </a:cubicBezTo>
                  <a:lnTo>
                    <a:pt x="6965" y="669"/>
                  </a:lnTo>
                  <a:cubicBezTo>
                    <a:pt x="7349" y="610"/>
                    <a:pt x="7740" y="583"/>
                    <a:pt x="8132" y="583"/>
                  </a:cubicBezTo>
                  <a:close/>
                  <a:moveTo>
                    <a:pt x="8430" y="1"/>
                  </a:moveTo>
                  <a:cubicBezTo>
                    <a:pt x="7413" y="1"/>
                    <a:pt x="6399" y="182"/>
                    <a:pt x="5441" y="569"/>
                  </a:cubicBezTo>
                  <a:cubicBezTo>
                    <a:pt x="4748" y="847"/>
                    <a:pt x="4128" y="1259"/>
                    <a:pt x="3584" y="1762"/>
                  </a:cubicBezTo>
                  <a:lnTo>
                    <a:pt x="3584" y="1762"/>
                  </a:lnTo>
                  <a:cubicBezTo>
                    <a:pt x="2593" y="2390"/>
                    <a:pt x="1755" y="3245"/>
                    <a:pt x="1151" y="4356"/>
                  </a:cubicBezTo>
                  <a:cubicBezTo>
                    <a:pt x="0" y="6470"/>
                    <a:pt x="293" y="9211"/>
                    <a:pt x="1277" y="11345"/>
                  </a:cubicBezTo>
                  <a:cubicBezTo>
                    <a:pt x="2503" y="13963"/>
                    <a:pt x="5299" y="15126"/>
                    <a:pt x="8145" y="15126"/>
                  </a:cubicBezTo>
                  <a:cubicBezTo>
                    <a:pt x="10302" y="15126"/>
                    <a:pt x="12488" y="14458"/>
                    <a:pt x="14040" y="13249"/>
                  </a:cubicBezTo>
                  <a:cubicBezTo>
                    <a:pt x="15860" y="11826"/>
                    <a:pt x="16907" y="9587"/>
                    <a:pt x="16948" y="7307"/>
                  </a:cubicBezTo>
                  <a:cubicBezTo>
                    <a:pt x="17011" y="4670"/>
                    <a:pt x="15275" y="2599"/>
                    <a:pt x="13099" y="1301"/>
                  </a:cubicBezTo>
                  <a:cubicBezTo>
                    <a:pt x="11683" y="465"/>
                    <a:pt x="10054" y="1"/>
                    <a:pt x="8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5487975" y="4569325"/>
              <a:ext cx="645875" cy="604975"/>
            </a:xfrm>
            <a:custGeom>
              <a:avLst/>
              <a:gdLst/>
              <a:ahLst/>
              <a:cxnLst/>
              <a:rect l="l" t="t" r="r" b="b"/>
              <a:pathLst>
                <a:path w="25835" h="24199" extrusionOk="0">
                  <a:moveTo>
                    <a:pt x="20764" y="0"/>
                  </a:moveTo>
                  <a:cubicBezTo>
                    <a:pt x="20521" y="0"/>
                    <a:pt x="20301" y="409"/>
                    <a:pt x="20561" y="502"/>
                  </a:cubicBezTo>
                  <a:cubicBezTo>
                    <a:pt x="22654" y="1255"/>
                    <a:pt x="24014" y="2364"/>
                    <a:pt x="24056" y="4707"/>
                  </a:cubicBezTo>
                  <a:cubicBezTo>
                    <a:pt x="24077" y="5774"/>
                    <a:pt x="23867" y="6862"/>
                    <a:pt x="23805" y="7909"/>
                  </a:cubicBezTo>
                  <a:cubicBezTo>
                    <a:pt x="23721" y="8871"/>
                    <a:pt x="23846" y="9792"/>
                    <a:pt x="24035" y="10754"/>
                  </a:cubicBezTo>
                  <a:cubicBezTo>
                    <a:pt x="24370" y="12721"/>
                    <a:pt x="24600" y="14646"/>
                    <a:pt x="24788" y="16613"/>
                  </a:cubicBezTo>
                  <a:cubicBezTo>
                    <a:pt x="24914" y="18015"/>
                    <a:pt x="25667" y="20944"/>
                    <a:pt x="24516" y="22074"/>
                  </a:cubicBezTo>
                  <a:cubicBezTo>
                    <a:pt x="23553" y="23016"/>
                    <a:pt x="21524" y="23141"/>
                    <a:pt x="20268" y="23288"/>
                  </a:cubicBezTo>
                  <a:cubicBezTo>
                    <a:pt x="18239" y="23497"/>
                    <a:pt x="16147" y="23455"/>
                    <a:pt x="14117" y="23497"/>
                  </a:cubicBezTo>
                  <a:cubicBezTo>
                    <a:pt x="11423" y="23534"/>
                    <a:pt x="8700" y="23646"/>
                    <a:pt x="5986" y="23646"/>
                  </a:cubicBezTo>
                  <a:cubicBezTo>
                    <a:pt x="4147" y="23646"/>
                    <a:pt x="2313" y="23595"/>
                    <a:pt x="496" y="23434"/>
                  </a:cubicBezTo>
                  <a:cubicBezTo>
                    <a:pt x="490" y="23434"/>
                    <a:pt x="485" y="23433"/>
                    <a:pt x="480" y="23433"/>
                  </a:cubicBezTo>
                  <a:cubicBezTo>
                    <a:pt x="215" y="23433"/>
                    <a:pt x="0" y="23937"/>
                    <a:pt x="328" y="23957"/>
                  </a:cubicBezTo>
                  <a:cubicBezTo>
                    <a:pt x="2399" y="24136"/>
                    <a:pt x="4495" y="24198"/>
                    <a:pt x="6596" y="24198"/>
                  </a:cubicBezTo>
                  <a:cubicBezTo>
                    <a:pt x="9889" y="24198"/>
                    <a:pt x="13195" y="24046"/>
                    <a:pt x="16439" y="23957"/>
                  </a:cubicBezTo>
                  <a:cubicBezTo>
                    <a:pt x="18281" y="23894"/>
                    <a:pt x="20101" y="23873"/>
                    <a:pt x="21901" y="23539"/>
                  </a:cubicBezTo>
                  <a:cubicBezTo>
                    <a:pt x="23030" y="23329"/>
                    <a:pt x="24600" y="22953"/>
                    <a:pt x="25186" y="21844"/>
                  </a:cubicBezTo>
                  <a:cubicBezTo>
                    <a:pt x="25834" y="20547"/>
                    <a:pt x="25499" y="18705"/>
                    <a:pt x="25374" y="17345"/>
                  </a:cubicBezTo>
                  <a:cubicBezTo>
                    <a:pt x="25123" y="15044"/>
                    <a:pt x="24914" y="12784"/>
                    <a:pt x="24516" y="10503"/>
                  </a:cubicBezTo>
                  <a:cubicBezTo>
                    <a:pt x="24077" y="8055"/>
                    <a:pt x="24851" y="5628"/>
                    <a:pt x="24453" y="3180"/>
                  </a:cubicBezTo>
                  <a:cubicBezTo>
                    <a:pt x="24160" y="1464"/>
                    <a:pt x="22319" y="544"/>
                    <a:pt x="20854" y="20"/>
                  </a:cubicBezTo>
                  <a:cubicBezTo>
                    <a:pt x="20824" y="7"/>
                    <a:pt x="20794" y="0"/>
                    <a:pt x="207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5706350" y="4504450"/>
              <a:ext cx="220350" cy="80350"/>
            </a:xfrm>
            <a:custGeom>
              <a:avLst/>
              <a:gdLst/>
              <a:ahLst/>
              <a:cxnLst/>
              <a:rect l="l" t="t" r="r" b="b"/>
              <a:pathLst>
                <a:path w="8814" h="3214" extrusionOk="0">
                  <a:moveTo>
                    <a:pt x="3841" y="778"/>
                  </a:moveTo>
                  <a:cubicBezTo>
                    <a:pt x="3545" y="841"/>
                    <a:pt x="3246" y="890"/>
                    <a:pt x="2948" y="936"/>
                  </a:cubicBezTo>
                  <a:lnTo>
                    <a:pt x="2948" y="936"/>
                  </a:lnTo>
                  <a:cubicBezTo>
                    <a:pt x="2972" y="910"/>
                    <a:pt x="2990" y="882"/>
                    <a:pt x="3004" y="853"/>
                  </a:cubicBezTo>
                  <a:lnTo>
                    <a:pt x="3004" y="853"/>
                  </a:lnTo>
                  <a:cubicBezTo>
                    <a:pt x="3282" y="825"/>
                    <a:pt x="3561" y="801"/>
                    <a:pt x="3841" y="778"/>
                  </a:cubicBezTo>
                  <a:close/>
                  <a:moveTo>
                    <a:pt x="1851" y="984"/>
                  </a:moveTo>
                  <a:cubicBezTo>
                    <a:pt x="1621" y="1056"/>
                    <a:pt x="1391" y="1124"/>
                    <a:pt x="1181" y="1237"/>
                  </a:cubicBezTo>
                  <a:lnTo>
                    <a:pt x="1181" y="1237"/>
                  </a:lnTo>
                  <a:cubicBezTo>
                    <a:pt x="1074" y="1264"/>
                    <a:pt x="974" y="1295"/>
                    <a:pt x="880" y="1330"/>
                  </a:cubicBezTo>
                  <a:lnTo>
                    <a:pt x="880" y="1330"/>
                  </a:lnTo>
                  <a:cubicBezTo>
                    <a:pt x="869" y="1265"/>
                    <a:pt x="857" y="1200"/>
                    <a:pt x="844" y="1134"/>
                  </a:cubicBezTo>
                  <a:lnTo>
                    <a:pt x="844" y="1134"/>
                  </a:lnTo>
                  <a:cubicBezTo>
                    <a:pt x="1180" y="1077"/>
                    <a:pt x="1515" y="1028"/>
                    <a:pt x="1851" y="984"/>
                  </a:cubicBezTo>
                  <a:close/>
                  <a:moveTo>
                    <a:pt x="8144" y="0"/>
                  </a:moveTo>
                  <a:cubicBezTo>
                    <a:pt x="5591" y="188"/>
                    <a:pt x="3018" y="272"/>
                    <a:pt x="507" y="711"/>
                  </a:cubicBezTo>
                  <a:cubicBezTo>
                    <a:pt x="360" y="732"/>
                    <a:pt x="235" y="942"/>
                    <a:pt x="256" y="1109"/>
                  </a:cubicBezTo>
                  <a:cubicBezTo>
                    <a:pt x="292" y="1290"/>
                    <a:pt x="328" y="1461"/>
                    <a:pt x="360" y="1628"/>
                  </a:cubicBezTo>
                  <a:lnTo>
                    <a:pt x="360" y="1628"/>
                  </a:lnTo>
                  <a:cubicBezTo>
                    <a:pt x="28" y="1926"/>
                    <a:pt x="0" y="2328"/>
                    <a:pt x="454" y="2757"/>
                  </a:cubicBezTo>
                  <a:lnTo>
                    <a:pt x="454" y="2757"/>
                  </a:lnTo>
                  <a:cubicBezTo>
                    <a:pt x="452" y="2800"/>
                    <a:pt x="448" y="2843"/>
                    <a:pt x="444" y="2887"/>
                  </a:cubicBezTo>
                  <a:cubicBezTo>
                    <a:pt x="437" y="2981"/>
                    <a:pt x="482" y="3019"/>
                    <a:pt x="548" y="3019"/>
                  </a:cubicBezTo>
                  <a:cubicBezTo>
                    <a:pt x="596" y="3019"/>
                    <a:pt x="654" y="3000"/>
                    <a:pt x="713" y="2967"/>
                  </a:cubicBezTo>
                  <a:lnTo>
                    <a:pt x="713" y="2967"/>
                  </a:lnTo>
                  <a:cubicBezTo>
                    <a:pt x="734" y="2983"/>
                    <a:pt x="756" y="2998"/>
                    <a:pt x="779" y="3013"/>
                  </a:cubicBezTo>
                  <a:cubicBezTo>
                    <a:pt x="816" y="3035"/>
                    <a:pt x="853" y="3045"/>
                    <a:pt x="890" y="3045"/>
                  </a:cubicBezTo>
                  <a:cubicBezTo>
                    <a:pt x="1062" y="3045"/>
                    <a:pt x="1214" y="2833"/>
                    <a:pt x="1197" y="2678"/>
                  </a:cubicBezTo>
                  <a:cubicBezTo>
                    <a:pt x="1141" y="2111"/>
                    <a:pt x="1314" y="1830"/>
                    <a:pt x="1597" y="1638"/>
                  </a:cubicBezTo>
                  <a:lnTo>
                    <a:pt x="1597" y="1638"/>
                  </a:lnTo>
                  <a:cubicBezTo>
                    <a:pt x="2048" y="1564"/>
                    <a:pt x="2483" y="1524"/>
                    <a:pt x="2955" y="1465"/>
                  </a:cubicBezTo>
                  <a:cubicBezTo>
                    <a:pt x="3917" y="1360"/>
                    <a:pt x="4922" y="1025"/>
                    <a:pt x="5863" y="816"/>
                  </a:cubicBezTo>
                  <a:cubicBezTo>
                    <a:pt x="5999" y="791"/>
                    <a:pt x="6709" y="614"/>
                    <a:pt x="7286" y="614"/>
                  </a:cubicBezTo>
                  <a:cubicBezTo>
                    <a:pt x="7524" y="614"/>
                    <a:pt x="7739" y="644"/>
                    <a:pt x="7882" y="727"/>
                  </a:cubicBezTo>
                  <a:lnTo>
                    <a:pt x="7882" y="727"/>
                  </a:lnTo>
                  <a:cubicBezTo>
                    <a:pt x="7981" y="896"/>
                    <a:pt x="8054" y="1154"/>
                    <a:pt x="8108" y="1440"/>
                  </a:cubicBezTo>
                  <a:lnTo>
                    <a:pt x="8108" y="1440"/>
                  </a:lnTo>
                  <a:cubicBezTo>
                    <a:pt x="8167" y="1952"/>
                    <a:pt x="8237" y="2464"/>
                    <a:pt x="8269" y="3013"/>
                  </a:cubicBezTo>
                  <a:cubicBezTo>
                    <a:pt x="8279" y="3010"/>
                    <a:pt x="8289" y="3007"/>
                    <a:pt x="8299" y="3004"/>
                  </a:cubicBezTo>
                  <a:lnTo>
                    <a:pt x="8299" y="3004"/>
                  </a:lnTo>
                  <a:cubicBezTo>
                    <a:pt x="8303" y="3032"/>
                    <a:pt x="8307" y="3056"/>
                    <a:pt x="8311" y="3076"/>
                  </a:cubicBezTo>
                  <a:cubicBezTo>
                    <a:pt x="8331" y="3175"/>
                    <a:pt x="8388" y="3213"/>
                    <a:pt x="8457" y="3213"/>
                  </a:cubicBezTo>
                  <a:cubicBezTo>
                    <a:pt x="8607" y="3213"/>
                    <a:pt x="8813" y="3031"/>
                    <a:pt x="8813" y="2887"/>
                  </a:cubicBezTo>
                  <a:cubicBezTo>
                    <a:pt x="8792" y="2030"/>
                    <a:pt x="8646" y="1151"/>
                    <a:pt x="8541" y="293"/>
                  </a:cubicBezTo>
                  <a:cubicBezTo>
                    <a:pt x="8541" y="209"/>
                    <a:pt x="8479" y="167"/>
                    <a:pt x="8395" y="167"/>
                  </a:cubicBezTo>
                  <a:cubicBezTo>
                    <a:pt x="8368" y="166"/>
                    <a:pt x="8342" y="165"/>
                    <a:pt x="8315" y="163"/>
                  </a:cubicBezTo>
                  <a:lnTo>
                    <a:pt x="8315" y="163"/>
                  </a:lnTo>
                  <a:cubicBezTo>
                    <a:pt x="8314" y="158"/>
                    <a:pt x="8312" y="152"/>
                    <a:pt x="8311" y="146"/>
                  </a:cubicBezTo>
                  <a:cubicBezTo>
                    <a:pt x="8290" y="63"/>
                    <a:pt x="8228" y="0"/>
                    <a:pt x="81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19"/>
          <p:cNvGrpSpPr/>
          <p:nvPr/>
        </p:nvGrpSpPr>
        <p:grpSpPr>
          <a:xfrm>
            <a:off x="3064493" y="4779055"/>
            <a:ext cx="530443" cy="526837"/>
            <a:chOff x="2942175" y="1715156"/>
            <a:chExt cx="637245" cy="666714"/>
          </a:xfrm>
        </p:grpSpPr>
        <p:sp>
          <p:nvSpPr>
            <p:cNvPr id="164" name="Google Shape;164;p19"/>
            <p:cNvSpPr/>
            <p:nvPr/>
          </p:nvSpPr>
          <p:spPr>
            <a:xfrm>
              <a:off x="2942175" y="1715156"/>
              <a:ext cx="637245" cy="666714"/>
            </a:xfrm>
            <a:custGeom>
              <a:avLst/>
              <a:gdLst/>
              <a:ahLst/>
              <a:cxnLst/>
              <a:rect l="l" t="t" r="r" b="b"/>
              <a:pathLst>
                <a:path w="8174" h="8552" extrusionOk="0">
                  <a:moveTo>
                    <a:pt x="2836" y="2059"/>
                  </a:moveTo>
                  <a:cubicBezTo>
                    <a:pt x="2869" y="2459"/>
                    <a:pt x="2836" y="2826"/>
                    <a:pt x="2636" y="3226"/>
                  </a:cubicBezTo>
                  <a:cubicBezTo>
                    <a:pt x="2369" y="2726"/>
                    <a:pt x="2703" y="2459"/>
                    <a:pt x="2836" y="2059"/>
                  </a:cubicBezTo>
                  <a:close/>
                  <a:moveTo>
                    <a:pt x="5705" y="2626"/>
                  </a:moveTo>
                  <a:cubicBezTo>
                    <a:pt x="5705" y="3059"/>
                    <a:pt x="5471" y="3393"/>
                    <a:pt x="5204" y="3793"/>
                  </a:cubicBezTo>
                  <a:cubicBezTo>
                    <a:pt x="5171" y="3827"/>
                    <a:pt x="5038" y="3827"/>
                    <a:pt x="5038" y="3827"/>
                  </a:cubicBezTo>
                  <a:cubicBezTo>
                    <a:pt x="5004" y="3727"/>
                    <a:pt x="4938" y="3627"/>
                    <a:pt x="4971" y="3560"/>
                  </a:cubicBezTo>
                  <a:cubicBezTo>
                    <a:pt x="5038" y="3393"/>
                    <a:pt x="5138" y="3226"/>
                    <a:pt x="5271" y="3126"/>
                  </a:cubicBezTo>
                  <a:cubicBezTo>
                    <a:pt x="5371" y="2893"/>
                    <a:pt x="5538" y="2793"/>
                    <a:pt x="5705" y="2626"/>
                  </a:cubicBezTo>
                  <a:close/>
                  <a:moveTo>
                    <a:pt x="4603" y="387"/>
                  </a:moveTo>
                  <a:cubicBezTo>
                    <a:pt x="4954" y="387"/>
                    <a:pt x="5221" y="552"/>
                    <a:pt x="5405" y="858"/>
                  </a:cubicBezTo>
                  <a:cubicBezTo>
                    <a:pt x="5538" y="1025"/>
                    <a:pt x="5638" y="1225"/>
                    <a:pt x="5671" y="1392"/>
                  </a:cubicBezTo>
                  <a:cubicBezTo>
                    <a:pt x="5738" y="1725"/>
                    <a:pt x="5805" y="1992"/>
                    <a:pt x="5405" y="2226"/>
                  </a:cubicBezTo>
                  <a:cubicBezTo>
                    <a:pt x="5138" y="2459"/>
                    <a:pt x="4871" y="2793"/>
                    <a:pt x="4671" y="3059"/>
                  </a:cubicBezTo>
                  <a:cubicBezTo>
                    <a:pt x="4571" y="3193"/>
                    <a:pt x="4504" y="3393"/>
                    <a:pt x="4504" y="3627"/>
                  </a:cubicBezTo>
                  <a:cubicBezTo>
                    <a:pt x="4471" y="3860"/>
                    <a:pt x="4671" y="4127"/>
                    <a:pt x="4904" y="4194"/>
                  </a:cubicBezTo>
                  <a:cubicBezTo>
                    <a:pt x="4988" y="4231"/>
                    <a:pt x="5062" y="4247"/>
                    <a:pt x="5127" y="4247"/>
                  </a:cubicBezTo>
                  <a:cubicBezTo>
                    <a:pt x="5298" y="4247"/>
                    <a:pt x="5418" y="4138"/>
                    <a:pt x="5538" y="3993"/>
                  </a:cubicBezTo>
                  <a:cubicBezTo>
                    <a:pt x="5872" y="3627"/>
                    <a:pt x="6038" y="3160"/>
                    <a:pt x="6172" y="2659"/>
                  </a:cubicBezTo>
                  <a:cubicBezTo>
                    <a:pt x="6205" y="2492"/>
                    <a:pt x="6205" y="2226"/>
                    <a:pt x="6305" y="2226"/>
                  </a:cubicBezTo>
                  <a:cubicBezTo>
                    <a:pt x="6422" y="2186"/>
                    <a:pt x="6574" y="2170"/>
                    <a:pt x="6720" y="2170"/>
                  </a:cubicBezTo>
                  <a:cubicBezTo>
                    <a:pt x="6823" y="2170"/>
                    <a:pt x="6923" y="2178"/>
                    <a:pt x="7006" y="2192"/>
                  </a:cubicBezTo>
                  <a:cubicBezTo>
                    <a:pt x="7373" y="2326"/>
                    <a:pt x="7573" y="2659"/>
                    <a:pt x="7640" y="3026"/>
                  </a:cubicBezTo>
                  <a:cubicBezTo>
                    <a:pt x="7673" y="3293"/>
                    <a:pt x="7673" y="3526"/>
                    <a:pt x="7573" y="3727"/>
                  </a:cubicBezTo>
                  <a:cubicBezTo>
                    <a:pt x="7173" y="4994"/>
                    <a:pt x="6639" y="6162"/>
                    <a:pt x="5671" y="7129"/>
                  </a:cubicBezTo>
                  <a:cubicBezTo>
                    <a:pt x="5138" y="7696"/>
                    <a:pt x="4404" y="8063"/>
                    <a:pt x="3570" y="8063"/>
                  </a:cubicBezTo>
                  <a:cubicBezTo>
                    <a:pt x="2736" y="8063"/>
                    <a:pt x="2136" y="7729"/>
                    <a:pt x="1635" y="7129"/>
                  </a:cubicBezTo>
                  <a:cubicBezTo>
                    <a:pt x="1102" y="6395"/>
                    <a:pt x="835" y="5561"/>
                    <a:pt x="701" y="4694"/>
                  </a:cubicBezTo>
                  <a:cubicBezTo>
                    <a:pt x="668" y="4360"/>
                    <a:pt x="635" y="4027"/>
                    <a:pt x="635" y="3827"/>
                  </a:cubicBezTo>
                  <a:cubicBezTo>
                    <a:pt x="668" y="2893"/>
                    <a:pt x="701" y="2059"/>
                    <a:pt x="1102" y="1392"/>
                  </a:cubicBezTo>
                  <a:cubicBezTo>
                    <a:pt x="1202" y="1158"/>
                    <a:pt x="1368" y="958"/>
                    <a:pt x="1569" y="791"/>
                  </a:cubicBezTo>
                  <a:cubicBezTo>
                    <a:pt x="1711" y="681"/>
                    <a:pt x="1862" y="629"/>
                    <a:pt x="2005" y="629"/>
                  </a:cubicBezTo>
                  <a:cubicBezTo>
                    <a:pt x="2296" y="629"/>
                    <a:pt x="2557" y="845"/>
                    <a:pt x="2669" y="1225"/>
                  </a:cubicBezTo>
                  <a:cubicBezTo>
                    <a:pt x="2669" y="1292"/>
                    <a:pt x="2636" y="1392"/>
                    <a:pt x="2603" y="1492"/>
                  </a:cubicBezTo>
                  <a:cubicBezTo>
                    <a:pt x="2436" y="1859"/>
                    <a:pt x="2202" y="2292"/>
                    <a:pt x="2102" y="2693"/>
                  </a:cubicBezTo>
                  <a:cubicBezTo>
                    <a:pt x="1969" y="3026"/>
                    <a:pt x="2136" y="3393"/>
                    <a:pt x="2369" y="3560"/>
                  </a:cubicBezTo>
                  <a:cubicBezTo>
                    <a:pt x="2480" y="3615"/>
                    <a:pt x="2579" y="3647"/>
                    <a:pt x="2666" y="3647"/>
                  </a:cubicBezTo>
                  <a:cubicBezTo>
                    <a:pt x="2790" y="3647"/>
                    <a:pt x="2891" y="3583"/>
                    <a:pt x="2970" y="3426"/>
                  </a:cubicBezTo>
                  <a:cubicBezTo>
                    <a:pt x="3070" y="3160"/>
                    <a:pt x="3203" y="2826"/>
                    <a:pt x="3236" y="2526"/>
                  </a:cubicBezTo>
                  <a:cubicBezTo>
                    <a:pt x="3303" y="2192"/>
                    <a:pt x="3203" y="1825"/>
                    <a:pt x="3203" y="1458"/>
                  </a:cubicBezTo>
                  <a:cubicBezTo>
                    <a:pt x="3170" y="1358"/>
                    <a:pt x="3170" y="1292"/>
                    <a:pt x="3203" y="1225"/>
                  </a:cubicBezTo>
                  <a:cubicBezTo>
                    <a:pt x="3503" y="791"/>
                    <a:pt x="3904" y="458"/>
                    <a:pt x="4504" y="391"/>
                  </a:cubicBezTo>
                  <a:cubicBezTo>
                    <a:pt x="4538" y="388"/>
                    <a:pt x="4570" y="387"/>
                    <a:pt x="4603" y="387"/>
                  </a:cubicBezTo>
                  <a:close/>
                  <a:moveTo>
                    <a:pt x="4581" y="1"/>
                  </a:moveTo>
                  <a:cubicBezTo>
                    <a:pt x="4025" y="1"/>
                    <a:pt x="3438" y="292"/>
                    <a:pt x="3003" y="825"/>
                  </a:cubicBezTo>
                  <a:cubicBezTo>
                    <a:pt x="2970" y="724"/>
                    <a:pt x="2970" y="724"/>
                    <a:pt x="2936" y="724"/>
                  </a:cubicBezTo>
                  <a:cubicBezTo>
                    <a:pt x="2690" y="384"/>
                    <a:pt x="2368" y="204"/>
                    <a:pt x="2033" y="204"/>
                  </a:cubicBezTo>
                  <a:cubicBezTo>
                    <a:pt x="1777" y="204"/>
                    <a:pt x="1513" y="308"/>
                    <a:pt x="1268" y="524"/>
                  </a:cubicBezTo>
                  <a:cubicBezTo>
                    <a:pt x="935" y="791"/>
                    <a:pt x="701" y="1158"/>
                    <a:pt x="601" y="1558"/>
                  </a:cubicBezTo>
                  <a:cubicBezTo>
                    <a:pt x="1" y="3360"/>
                    <a:pt x="134" y="5128"/>
                    <a:pt x="968" y="6829"/>
                  </a:cubicBezTo>
                  <a:cubicBezTo>
                    <a:pt x="1302" y="7496"/>
                    <a:pt x="1802" y="8030"/>
                    <a:pt x="2503" y="8330"/>
                  </a:cubicBezTo>
                  <a:cubicBezTo>
                    <a:pt x="2879" y="8480"/>
                    <a:pt x="3248" y="8551"/>
                    <a:pt x="3608" y="8551"/>
                  </a:cubicBezTo>
                  <a:cubicBezTo>
                    <a:pt x="4363" y="8551"/>
                    <a:pt x="5072" y="8239"/>
                    <a:pt x="5705" y="7696"/>
                  </a:cubicBezTo>
                  <a:cubicBezTo>
                    <a:pt x="6939" y="6662"/>
                    <a:pt x="7539" y="5294"/>
                    <a:pt x="8040" y="3827"/>
                  </a:cubicBezTo>
                  <a:cubicBezTo>
                    <a:pt x="8107" y="3693"/>
                    <a:pt x="8107" y="3627"/>
                    <a:pt x="8107" y="3493"/>
                  </a:cubicBezTo>
                  <a:cubicBezTo>
                    <a:pt x="8173" y="2626"/>
                    <a:pt x="7640" y="1859"/>
                    <a:pt x="6839" y="1792"/>
                  </a:cubicBezTo>
                  <a:lnTo>
                    <a:pt x="6205" y="1792"/>
                  </a:lnTo>
                  <a:cubicBezTo>
                    <a:pt x="6050" y="554"/>
                    <a:pt x="5347" y="1"/>
                    <a:pt x="4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3327067" y="1919802"/>
              <a:ext cx="59873" cy="93708"/>
            </a:xfrm>
            <a:custGeom>
              <a:avLst/>
              <a:gdLst/>
              <a:ahLst/>
              <a:cxnLst/>
              <a:rect l="l" t="t" r="r" b="b"/>
              <a:pathLst>
                <a:path w="768" h="1202" extrusionOk="0">
                  <a:moveTo>
                    <a:pt x="768" y="1"/>
                  </a:moveTo>
                  <a:cubicBezTo>
                    <a:pt x="601" y="168"/>
                    <a:pt x="434" y="268"/>
                    <a:pt x="334" y="501"/>
                  </a:cubicBezTo>
                  <a:cubicBezTo>
                    <a:pt x="201" y="601"/>
                    <a:pt x="101" y="768"/>
                    <a:pt x="34" y="935"/>
                  </a:cubicBezTo>
                  <a:cubicBezTo>
                    <a:pt x="1" y="1035"/>
                    <a:pt x="67" y="1102"/>
                    <a:pt x="101" y="1202"/>
                  </a:cubicBezTo>
                  <a:cubicBezTo>
                    <a:pt x="167" y="1202"/>
                    <a:pt x="234" y="1202"/>
                    <a:pt x="267" y="1168"/>
                  </a:cubicBezTo>
                  <a:cubicBezTo>
                    <a:pt x="534" y="768"/>
                    <a:pt x="768" y="434"/>
                    <a:pt x="7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/>
            <p:nvPr/>
          </p:nvSpPr>
          <p:spPr>
            <a:xfrm>
              <a:off x="3124213" y="1875599"/>
              <a:ext cx="41709" cy="91135"/>
            </a:xfrm>
            <a:custGeom>
              <a:avLst/>
              <a:gdLst/>
              <a:ahLst/>
              <a:cxnLst/>
              <a:rect l="l" t="t" r="r" b="b"/>
              <a:pathLst>
                <a:path w="535" h="1169" extrusionOk="0">
                  <a:moveTo>
                    <a:pt x="501" y="1"/>
                  </a:moveTo>
                  <a:lnTo>
                    <a:pt x="501" y="1"/>
                  </a:lnTo>
                  <a:cubicBezTo>
                    <a:pt x="368" y="334"/>
                    <a:pt x="1" y="668"/>
                    <a:pt x="301" y="1168"/>
                  </a:cubicBezTo>
                  <a:cubicBezTo>
                    <a:pt x="501" y="801"/>
                    <a:pt x="534" y="401"/>
                    <a:pt x="5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3386862" y="1919802"/>
              <a:ext cx="78" cy="7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19"/>
          <p:cNvSpPr/>
          <p:nvPr/>
        </p:nvSpPr>
        <p:spPr>
          <a:xfrm>
            <a:off x="8815437" y="1693400"/>
            <a:ext cx="437360" cy="430352"/>
          </a:xfrm>
          <a:custGeom>
            <a:avLst/>
            <a:gdLst/>
            <a:ahLst/>
            <a:cxnLst/>
            <a:rect l="l" t="t" r="r" b="b"/>
            <a:pathLst>
              <a:path w="2637" h="3090" extrusionOk="0">
                <a:moveTo>
                  <a:pt x="1469" y="672"/>
                </a:moveTo>
                <a:cubicBezTo>
                  <a:pt x="1502" y="1105"/>
                  <a:pt x="1535" y="1506"/>
                  <a:pt x="1869" y="1772"/>
                </a:cubicBezTo>
                <a:cubicBezTo>
                  <a:pt x="1669" y="1839"/>
                  <a:pt x="1469" y="1973"/>
                  <a:pt x="1302" y="2039"/>
                </a:cubicBezTo>
                <a:cubicBezTo>
                  <a:pt x="1135" y="1839"/>
                  <a:pt x="968" y="1606"/>
                  <a:pt x="768" y="1339"/>
                </a:cubicBezTo>
                <a:cubicBezTo>
                  <a:pt x="1102" y="1305"/>
                  <a:pt x="1335" y="1105"/>
                  <a:pt x="1469" y="672"/>
                </a:cubicBezTo>
                <a:close/>
                <a:moveTo>
                  <a:pt x="1486" y="0"/>
                </a:moveTo>
                <a:cubicBezTo>
                  <a:pt x="1323" y="0"/>
                  <a:pt x="1260" y="153"/>
                  <a:pt x="1168" y="305"/>
                </a:cubicBezTo>
                <a:cubicBezTo>
                  <a:pt x="1135" y="338"/>
                  <a:pt x="1102" y="438"/>
                  <a:pt x="1102" y="505"/>
                </a:cubicBezTo>
                <a:cubicBezTo>
                  <a:pt x="1002" y="805"/>
                  <a:pt x="835" y="939"/>
                  <a:pt x="535" y="972"/>
                </a:cubicBezTo>
                <a:cubicBezTo>
                  <a:pt x="335" y="972"/>
                  <a:pt x="101" y="1005"/>
                  <a:pt x="34" y="1272"/>
                </a:cubicBezTo>
                <a:cubicBezTo>
                  <a:pt x="1" y="1506"/>
                  <a:pt x="201" y="1539"/>
                  <a:pt x="368" y="1672"/>
                </a:cubicBezTo>
                <a:cubicBezTo>
                  <a:pt x="435" y="1672"/>
                  <a:pt x="435" y="1706"/>
                  <a:pt x="468" y="1706"/>
                </a:cubicBezTo>
                <a:cubicBezTo>
                  <a:pt x="768" y="1939"/>
                  <a:pt x="935" y="2173"/>
                  <a:pt x="935" y="2540"/>
                </a:cubicBezTo>
                <a:cubicBezTo>
                  <a:pt x="935" y="2673"/>
                  <a:pt x="935" y="2807"/>
                  <a:pt x="968" y="2940"/>
                </a:cubicBezTo>
                <a:cubicBezTo>
                  <a:pt x="1007" y="3037"/>
                  <a:pt x="1080" y="3089"/>
                  <a:pt x="1160" y="3089"/>
                </a:cubicBezTo>
                <a:cubicBezTo>
                  <a:pt x="1218" y="3089"/>
                  <a:pt x="1280" y="3062"/>
                  <a:pt x="1335" y="3007"/>
                </a:cubicBezTo>
                <a:cubicBezTo>
                  <a:pt x="1469" y="2940"/>
                  <a:pt x="1535" y="2773"/>
                  <a:pt x="1602" y="2640"/>
                </a:cubicBezTo>
                <a:cubicBezTo>
                  <a:pt x="1635" y="2373"/>
                  <a:pt x="1802" y="2306"/>
                  <a:pt x="2036" y="2273"/>
                </a:cubicBezTo>
                <a:cubicBezTo>
                  <a:pt x="2136" y="2273"/>
                  <a:pt x="2269" y="2273"/>
                  <a:pt x="2336" y="2206"/>
                </a:cubicBezTo>
                <a:cubicBezTo>
                  <a:pt x="2536" y="2139"/>
                  <a:pt x="2636" y="1873"/>
                  <a:pt x="2469" y="1706"/>
                </a:cubicBezTo>
                <a:cubicBezTo>
                  <a:pt x="2436" y="1639"/>
                  <a:pt x="2369" y="1606"/>
                  <a:pt x="2303" y="1539"/>
                </a:cubicBezTo>
                <a:cubicBezTo>
                  <a:pt x="1969" y="1339"/>
                  <a:pt x="1869" y="1039"/>
                  <a:pt x="1936" y="705"/>
                </a:cubicBezTo>
                <a:lnTo>
                  <a:pt x="1936" y="371"/>
                </a:lnTo>
                <a:cubicBezTo>
                  <a:pt x="1869" y="171"/>
                  <a:pt x="1769" y="5"/>
                  <a:pt x="1535" y="5"/>
                </a:cubicBezTo>
                <a:cubicBezTo>
                  <a:pt x="1518" y="2"/>
                  <a:pt x="1502" y="0"/>
                  <a:pt x="14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1"/>
          <p:cNvSpPr txBox="1">
            <a:spLocks noGrp="1"/>
          </p:cNvSpPr>
          <p:nvPr>
            <p:ph type="subTitle" idx="1"/>
          </p:nvPr>
        </p:nvSpPr>
        <p:spPr>
          <a:xfrm>
            <a:off x="720000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1"/>
          <p:cNvSpPr txBox="1">
            <a:spLocks noGrp="1"/>
          </p:cNvSpPr>
          <p:nvPr>
            <p:ph type="subTitle" idx="2"/>
          </p:nvPr>
        </p:nvSpPr>
        <p:spPr>
          <a:xfrm>
            <a:off x="3419269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1"/>
          <p:cNvSpPr txBox="1">
            <a:spLocks noGrp="1"/>
          </p:cNvSpPr>
          <p:nvPr>
            <p:ph type="subTitle" idx="3"/>
          </p:nvPr>
        </p:nvSpPr>
        <p:spPr>
          <a:xfrm>
            <a:off x="720000" y="3550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1"/>
          <p:cNvSpPr txBox="1">
            <a:spLocks noGrp="1"/>
          </p:cNvSpPr>
          <p:nvPr>
            <p:ph type="subTitle" idx="4"/>
          </p:nvPr>
        </p:nvSpPr>
        <p:spPr>
          <a:xfrm>
            <a:off x="3419269" y="3550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1"/>
          <p:cNvSpPr txBox="1">
            <a:spLocks noGrp="1"/>
          </p:cNvSpPr>
          <p:nvPr>
            <p:ph type="subTitle" idx="5"/>
          </p:nvPr>
        </p:nvSpPr>
        <p:spPr>
          <a:xfrm>
            <a:off x="6118545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1"/>
          <p:cNvSpPr txBox="1">
            <a:spLocks noGrp="1"/>
          </p:cNvSpPr>
          <p:nvPr>
            <p:ph type="subTitle" idx="6"/>
          </p:nvPr>
        </p:nvSpPr>
        <p:spPr>
          <a:xfrm>
            <a:off x="6118545" y="3550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title" idx="7" hasCustomPrompt="1"/>
          </p:nvPr>
        </p:nvSpPr>
        <p:spPr>
          <a:xfrm>
            <a:off x="818402" y="13447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4" name="Google Shape;194;p21"/>
          <p:cNvSpPr txBox="1">
            <a:spLocks noGrp="1"/>
          </p:cNvSpPr>
          <p:nvPr>
            <p:ph type="title" idx="8" hasCustomPrompt="1"/>
          </p:nvPr>
        </p:nvSpPr>
        <p:spPr>
          <a:xfrm>
            <a:off x="818402" y="27781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5" name="Google Shape;195;p21"/>
          <p:cNvSpPr txBox="1">
            <a:spLocks noGrp="1"/>
          </p:cNvSpPr>
          <p:nvPr>
            <p:ph type="title" idx="9" hasCustomPrompt="1"/>
          </p:nvPr>
        </p:nvSpPr>
        <p:spPr>
          <a:xfrm>
            <a:off x="3517677" y="13447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6" name="Google Shape;196;p21"/>
          <p:cNvSpPr txBox="1">
            <a:spLocks noGrp="1"/>
          </p:cNvSpPr>
          <p:nvPr>
            <p:ph type="title" idx="13" hasCustomPrompt="1"/>
          </p:nvPr>
        </p:nvSpPr>
        <p:spPr>
          <a:xfrm>
            <a:off x="3517677" y="27781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 idx="14" hasCustomPrompt="1"/>
          </p:nvPr>
        </p:nvSpPr>
        <p:spPr>
          <a:xfrm>
            <a:off x="6216952" y="13447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8" name="Google Shape;198;p21"/>
          <p:cNvSpPr txBox="1">
            <a:spLocks noGrp="1"/>
          </p:cNvSpPr>
          <p:nvPr>
            <p:ph type="title" idx="15" hasCustomPrompt="1"/>
          </p:nvPr>
        </p:nvSpPr>
        <p:spPr>
          <a:xfrm>
            <a:off x="6216952" y="2778191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99" name="Google Shape;199;p21"/>
          <p:cNvSpPr txBox="1">
            <a:spLocks noGrp="1"/>
          </p:cNvSpPr>
          <p:nvPr>
            <p:ph type="subTitle" idx="16"/>
          </p:nvPr>
        </p:nvSpPr>
        <p:spPr>
          <a:xfrm>
            <a:off x="720000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00" name="Google Shape;200;p21"/>
          <p:cNvSpPr txBox="1">
            <a:spLocks noGrp="1"/>
          </p:cNvSpPr>
          <p:nvPr>
            <p:ph type="subTitle" idx="17"/>
          </p:nvPr>
        </p:nvSpPr>
        <p:spPr>
          <a:xfrm>
            <a:off x="3419275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01" name="Google Shape;201;p21"/>
          <p:cNvSpPr txBox="1">
            <a:spLocks noGrp="1"/>
          </p:cNvSpPr>
          <p:nvPr>
            <p:ph type="subTitle" idx="18"/>
          </p:nvPr>
        </p:nvSpPr>
        <p:spPr>
          <a:xfrm>
            <a:off x="6118550" y="1904175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02" name="Google Shape;202;p21"/>
          <p:cNvSpPr txBox="1">
            <a:spLocks noGrp="1"/>
          </p:cNvSpPr>
          <p:nvPr>
            <p:ph type="subTitle" idx="19"/>
          </p:nvPr>
        </p:nvSpPr>
        <p:spPr>
          <a:xfrm>
            <a:off x="720000" y="33376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03" name="Google Shape;203;p21"/>
          <p:cNvSpPr txBox="1">
            <a:spLocks noGrp="1"/>
          </p:cNvSpPr>
          <p:nvPr>
            <p:ph type="subTitle" idx="20"/>
          </p:nvPr>
        </p:nvSpPr>
        <p:spPr>
          <a:xfrm>
            <a:off x="3419275" y="33376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204" name="Google Shape;204;p21"/>
          <p:cNvSpPr txBox="1">
            <a:spLocks noGrp="1"/>
          </p:cNvSpPr>
          <p:nvPr>
            <p:ph type="subTitle" idx="21"/>
          </p:nvPr>
        </p:nvSpPr>
        <p:spPr>
          <a:xfrm>
            <a:off x="6118550" y="3337650"/>
            <a:ext cx="23055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Love Ya Like A Sister"/>
              <a:buNone/>
              <a:defRPr sz="2400"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grpSp>
        <p:nvGrpSpPr>
          <p:cNvPr id="205" name="Google Shape;205;p21"/>
          <p:cNvGrpSpPr/>
          <p:nvPr/>
        </p:nvGrpSpPr>
        <p:grpSpPr>
          <a:xfrm>
            <a:off x="-74144" y="4359759"/>
            <a:ext cx="1039436" cy="484801"/>
            <a:chOff x="3474325" y="1617750"/>
            <a:chExt cx="380300" cy="177375"/>
          </a:xfrm>
        </p:grpSpPr>
        <p:sp>
          <p:nvSpPr>
            <p:cNvPr id="206" name="Google Shape;206;p21"/>
            <p:cNvSpPr/>
            <p:nvPr/>
          </p:nvSpPr>
          <p:spPr>
            <a:xfrm>
              <a:off x="3586075" y="1678700"/>
              <a:ext cx="268550" cy="116425"/>
            </a:xfrm>
            <a:custGeom>
              <a:avLst/>
              <a:gdLst/>
              <a:ahLst/>
              <a:cxnLst/>
              <a:rect l="l" t="t" r="r" b="b"/>
              <a:pathLst>
                <a:path w="10742" h="4657" extrusionOk="0">
                  <a:moveTo>
                    <a:pt x="9086" y="0"/>
                  </a:moveTo>
                  <a:cubicBezTo>
                    <a:pt x="8963" y="0"/>
                    <a:pt x="8836" y="17"/>
                    <a:pt x="8706" y="52"/>
                  </a:cubicBezTo>
                  <a:cubicBezTo>
                    <a:pt x="7939" y="252"/>
                    <a:pt x="7372" y="619"/>
                    <a:pt x="7038" y="1353"/>
                  </a:cubicBezTo>
                  <a:cubicBezTo>
                    <a:pt x="6527" y="980"/>
                    <a:pt x="6023" y="818"/>
                    <a:pt x="5560" y="818"/>
                  </a:cubicBezTo>
                  <a:cubicBezTo>
                    <a:pt x="4573" y="818"/>
                    <a:pt x="3775" y="1554"/>
                    <a:pt x="3503" y="2553"/>
                  </a:cubicBezTo>
                  <a:cubicBezTo>
                    <a:pt x="3436" y="2487"/>
                    <a:pt x="3369" y="2453"/>
                    <a:pt x="3336" y="2287"/>
                  </a:cubicBezTo>
                  <a:cubicBezTo>
                    <a:pt x="2920" y="1942"/>
                    <a:pt x="2444" y="1779"/>
                    <a:pt x="1985" y="1779"/>
                  </a:cubicBezTo>
                  <a:cubicBezTo>
                    <a:pt x="1156" y="1779"/>
                    <a:pt x="379" y="2309"/>
                    <a:pt x="100" y="3254"/>
                  </a:cubicBezTo>
                  <a:cubicBezTo>
                    <a:pt x="0" y="3621"/>
                    <a:pt x="0" y="4054"/>
                    <a:pt x="100" y="4421"/>
                  </a:cubicBezTo>
                  <a:cubicBezTo>
                    <a:pt x="151" y="4548"/>
                    <a:pt x="202" y="4656"/>
                    <a:pt x="297" y="4656"/>
                  </a:cubicBezTo>
                  <a:cubicBezTo>
                    <a:pt x="326" y="4656"/>
                    <a:pt x="361" y="4645"/>
                    <a:pt x="400" y="4622"/>
                  </a:cubicBezTo>
                  <a:cubicBezTo>
                    <a:pt x="500" y="4588"/>
                    <a:pt x="500" y="4455"/>
                    <a:pt x="534" y="4355"/>
                  </a:cubicBezTo>
                  <a:cubicBezTo>
                    <a:pt x="534" y="4355"/>
                    <a:pt x="500" y="4288"/>
                    <a:pt x="500" y="4255"/>
                  </a:cubicBezTo>
                  <a:cubicBezTo>
                    <a:pt x="367" y="3587"/>
                    <a:pt x="534" y="3020"/>
                    <a:pt x="1068" y="2587"/>
                  </a:cubicBezTo>
                  <a:cubicBezTo>
                    <a:pt x="1343" y="2366"/>
                    <a:pt x="1629" y="2267"/>
                    <a:pt x="1930" y="2267"/>
                  </a:cubicBezTo>
                  <a:cubicBezTo>
                    <a:pt x="2176" y="2267"/>
                    <a:pt x="2432" y="2333"/>
                    <a:pt x="2702" y="2453"/>
                  </a:cubicBezTo>
                  <a:cubicBezTo>
                    <a:pt x="3036" y="2620"/>
                    <a:pt x="3269" y="2920"/>
                    <a:pt x="3436" y="3254"/>
                  </a:cubicBezTo>
                  <a:cubicBezTo>
                    <a:pt x="3503" y="3387"/>
                    <a:pt x="3603" y="3421"/>
                    <a:pt x="3703" y="3454"/>
                  </a:cubicBezTo>
                  <a:cubicBezTo>
                    <a:pt x="3769" y="3387"/>
                    <a:pt x="3836" y="3254"/>
                    <a:pt x="3870" y="3187"/>
                  </a:cubicBezTo>
                  <a:lnTo>
                    <a:pt x="3870" y="2920"/>
                  </a:lnTo>
                  <a:cubicBezTo>
                    <a:pt x="3903" y="2220"/>
                    <a:pt x="4236" y="1619"/>
                    <a:pt x="4904" y="1353"/>
                  </a:cubicBezTo>
                  <a:cubicBezTo>
                    <a:pt x="5111" y="1249"/>
                    <a:pt x="5329" y="1201"/>
                    <a:pt x="5545" y="1201"/>
                  </a:cubicBezTo>
                  <a:cubicBezTo>
                    <a:pt x="6165" y="1201"/>
                    <a:pt x="6766" y="1593"/>
                    <a:pt x="7038" y="2186"/>
                  </a:cubicBezTo>
                  <a:cubicBezTo>
                    <a:pt x="7065" y="2318"/>
                    <a:pt x="7132" y="2408"/>
                    <a:pt x="7257" y="2408"/>
                  </a:cubicBezTo>
                  <a:cubicBezTo>
                    <a:pt x="7291" y="2408"/>
                    <a:pt x="7329" y="2401"/>
                    <a:pt x="7372" y="2387"/>
                  </a:cubicBezTo>
                  <a:cubicBezTo>
                    <a:pt x="7539" y="2287"/>
                    <a:pt x="7505" y="2120"/>
                    <a:pt x="7439" y="2020"/>
                  </a:cubicBezTo>
                  <a:cubicBezTo>
                    <a:pt x="7272" y="1619"/>
                    <a:pt x="7372" y="1286"/>
                    <a:pt x="7672" y="1052"/>
                  </a:cubicBezTo>
                  <a:cubicBezTo>
                    <a:pt x="7906" y="819"/>
                    <a:pt x="8239" y="619"/>
                    <a:pt x="8540" y="485"/>
                  </a:cubicBezTo>
                  <a:cubicBezTo>
                    <a:pt x="8705" y="423"/>
                    <a:pt x="8860" y="393"/>
                    <a:pt x="9006" y="393"/>
                  </a:cubicBezTo>
                  <a:cubicBezTo>
                    <a:pt x="9332" y="393"/>
                    <a:pt x="9610" y="542"/>
                    <a:pt x="9840" y="819"/>
                  </a:cubicBezTo>
                  <a:cubicBezTo>
                    <a:pt x="10041" y="1086"/>
                    <a:pt x="10174" y="1353"/>
                    <a:pt x="10341" y="1586"/>
                  </a:cubicBezTo>
                  <a:cubicBezTo>
                    <a:pt x="10374" y="1686"/>
                    <a:pt x="10541" y="1686"/>
                    <a:pt x="10608" y="1719"/>
                  </a:cubicBezTo>
                  <a:cubicBezTo>
                    <a:pt x="10641" y="1619"/>
                    <a:pt x="10741" y="1453"/>
                    <a:pt x="10708" y="1419"/>
                  </a:cubicBezTo>
                  <a:cubicBezTo>
                    <a:pt x="10474" y="1052"/>
                    <a:pt x="10274" y="685"/>
                    <a:pt x="10007" y="385"/>
                  </a:cubicBezTo>
                  <a:cubicBezTo>
                    <a:pt x="9760" y="138"/>
                    <a:pt x="9439" y="0"/>
                    <a:pt x="90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3474325" y="1617750"/>
              <a:ext cx="266050" cy="117500"/>
            </a:xfrm>
            <a:custGeom>
              <a:avLst/>
              <a:gdLst/>
              <a:ahLst/>
              <a:cxnLst/>
              <a:rect l="l" t="t" r="r" b="b"/>
              <a:pathLst>
                <a:path w="10642" h="4700" extrusionOk="0">
                  <a:moveTo>
                    <a:pt x="8943" y="0"/>
                  </a:moveTo>
                  <a:cubicBezTo>
                    <a:pt x="8691" y="0"/>
                    <a:pt x="8423" y="63"/>
                    <a:pt x="8139" y="188"/>
                  </a:cubicBezTo>
                  <a:cubicBezTo>
                    <a:pt x="7639" y="455"/>
                    <a:pt x="7172" y="755"/>
                    <a:pt x="6972" y="1322"/>
                  </a:cubicBezTo>
                  <a:cubicBezTo>
                    <a:pt x="6488" y="956"/>
                    <a:pt x="5993" y="795"/>
                    <a:pt x="5532" y="795"/>
                  </a:cubicBezTo>
                  <a:cubicBezTo>
                    <a:pt x="4563" y="795"/>
                    <a:pt x="3741" y="1506"/>
                    <a:pt x="3469" y="2523"/>
                  </a:cubicBezTo>
                  <a:cubicBezTo>
                    <a:pt x="3336" y="2423"/>
                    <a:pt x="3303" y="2390"/>
                    <a:pt x="3303" y="2289"/>
                  </a:cubicBezTo>
                  <a:cubicBezTo>
                    <a:pt x="2905" y="1971"/>
                    <a:pt x="2444" y="1817"/>
                    <a:pt x="1998" y="1817"/>
                  </a:cubicBezTo>
                  <a:cubicBezTo>
                    <a:pt x="1320" y="1817"/>
                    <a:pt x="676" y="2173"/>
                    <a:pt x="334" y="2857"/>
                  </a:cubicBezTo>
                  <a:cubicBezTo>
                    <a:pt x="34" y="3390"/>
                    <a:pt x="0" y="3957"/>
                    <a:pt x="167" y="4491"/>
                  </a:cubicBezTo>
                  <a:cubicBezTo>
                    <a:pt x="195" y="4630"/>
                    <a:pt x="269" y="4700"/>
                    <a:pt x="389" y="4700"/>
                  </a:cubicBezTo>
                  <a:cubicBezTo>
                    <a:pt x="414" y="4700"/>
                    <a:pt x="439" y="4697"/>
                    <a:pt x="467" y="4691"/>
                  </a:cubicBezTo>
                  <a:cubicBezTo>
                    <a:pt x="634" y="4624"/>
                    <a:pt x="634" y="4491"/>
                    <a:pt x="567" y="4358"/>
                  </a:cubicBezTo>
                  <a:cubicBezTo>
                    <a:pt x="567" y="4324"/>
                    <a:pt x="534" y="4291"/>
                    <a:pt x="534" y="4224"/>
                  </a:cubicBezTo>
                  <a:cubicBezTo>
                    <a:pt x="367" y="3624"/>
                    <a:pt x="567" y="3057"/>
                    <a:pt x="1001" y="2656"/>
                  </a:cubicBezTo>
                  <a:cubicBezTo>
                    <a:pt x="1248" y="2364"/>
                    <a:pt x="1556" y="2239"/>
                    <a:pt x="1893" y="2239"/>
                  </a:cubicBezTo>
                  <a:cubicBezTo>
                    <a:pt x="2057" y="2239"/>
                    <a:pt x="2228" y="2268"/>
                    <a:pt x="2402" y="2323"/>
                  </a:cubicBezTo>
                  <a:cubicBezTo>
                    <a:pt x="2869" y="2490"/>
                    <a:pt x="3236" y="2790"/>
                    <a:pt x="3469" y="3223"/>
                  </a:cubicBezTo>
                  <a:cubicBezTo>
                    <a:pt x="3503" y="3357"/>
                    <a:pt x="3636" y="3390"/>
                    <a:pt x="3703" y="3457"/>
                  </a:cubicBezTo>
                  <a:cubicBezTo>
                    <a:pt x="3736" y="3324"/>
                    <a:pt x="3836" y="3223"/>
                    <a:pt x="3870" y="3157"/>
                  </a:cubicBezTo>
                  <a:lnTo>
                    <a:pt x="3870" y="2857"/>
                  </a:lnTo>
                  <a:cubicBezTo>
                    <a:pt x="3903" y="2056"/>
                    <a:pt x="4537" y="1355"/>
                    <a:pt x="5237" y="1222"/>
                  </a:cubicBezTo>
                  <a:cubicBezTo>
                    <a:pt x="5321" y="1211"/>
                    <a:pt x="5403" y="1206"/>
                    <a:pt x="5484" y="1206"/>
                  </a:cubicBezTo>
                  <a:cubicBezTo>
                    <a:pt x="6146" y="1206"/>
                    <a:pt x="6712" y="1565"/>
                    <a:pt x="7039" y="2189"/>
                  </a:cubicBezTo>
                  <a:cubicBezTo>
                    <a:pt x="7114" y="2290"/>
                    <a:pt x="7171" y="2391"/>
                    <a:pt x="7266" y="2391"/>
                  </a:cubicBezTo>
                  <a:cubicBezTo>
                    <a:pt x="7297" y="2391"/>
                    <a:pt x="7331" y="2381"/>
                    <a:pt x="7372" y="2356"/>
                  </a:cubicBezTo>
                  <a:cubicBezTo>
                    <a:pt x="7539" y="2289"/>
                    <a:pt x="7539" y="2123"/>
                    <a:pt x="7472" y="1989"/>
                  </a:cubicBezTo>
                  <a:cubicBezTo>
                    <a:pt x="7305" y="1656"/>
                    <a:pt x="7372" y="1322"/>
                    <a:pt x="7639" y="1055"/>
                  </a:cubicBezTo>
                  <a:cubicBezTo>
                    <a:pt x="7906" y="722"/>
                    <a:pt x="8306" y="555"/>
                    <a:pt x="8706" y="455"/>
                  </a:cubicBezTo>
                  <a:cubicBezTo>
                    <a:pt x="8800" y="429"/>
                    <a:pt x="8892" y="417"/>
                    <a:pt x="8981" y="417"/>
                  </a:cubicBezTo>
                  <a:cubicBezTo>
                    <a:pt x="9239" y="417"/>
                    <a:pt x="9475" y="523"/>
                    <a:pt x="9674" y="722"/>
                  </a:cubicBezTo>
                  <a:cubicBezTo>
                    <a:pt x="9874" y="989"/>
                    <a:pt x="10041" y="1322"/>
                    <a:pt x="10241" y="1556"/>
                  </a:cubicBezTo>
                  <a:cubicBezTo>
                    <a:pt x="10308" y="1656"/>
                    <a:pt x="10408" y="1689"/>
                    <a:pt x="10541" y="1722"/>
                  </a:cubicBezTo>
                  <a:cubicBezTo>
                    <a:pt x="10541" y="1622"/>
                    <a:pt x="10641" y="1489"/>
                    <a:pt x="10574" y="1389"/>
                  </a:cubicBezTo>
                  <a:cubicBezTo>
                    <a:pt x="10508" y="1155"/>
                    <a:pt x="10374" y="955"/>
                    <a:pt x="10208" y="722"/>
                  </a:cubicBezTo>
                  <a:cubicBezTo>
                    <a:pt x="9855" y="237"/>
                    <a:pt x="9431" y="0"/>
                    <a:pt x="89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>
            <a:spLocks noGrp="1"/>
          </p:cNvSpPr>
          <p:nvPr>
            <p:ph type="title"/>
          </p:nvPr>
        </p:nvSpPr>
        <p:spPr>
          <a:xfrm>
            <a:off x="1226400" y="3017463"/>
            <a:ext cx="66912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0" name="Google Shape;210;p22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211" name="Google Shape;211;p22"/>
          <p:cNvGrpSpPr/>
          <p:nvPr/>
        </p:nvGrpSpPr>
        <p:grpSpPr>
          <a:xfrm>
            <a:off x="2162515" y="-273758"/>
            <a:ext cx="1074919" cy="1083091"/>
            <a:chOff x="2787150" y="2134475"/>
            <a:chExt cx="487050" cy="490775"/>
          </a:xfrm>
        </p:grpSpPr>
        <p:sp>
          <p:nvSpPr>
            <p:cNvPr id="212" name="Google Shape;212;p22"/>
            <p:cNvSpPr/>
            <p:nvPr/>
          </p:nvSpPr>
          <p:spPr>
            <a:xfrm>
              <a:off x="2787150" y="2373650"/>
              <a:ext cx="233525" cy="251600"/>
            </a:xfrm>
            <a:custGeom>
              <a:avLst/>
              <a:gdLst/>
              <a:ahLst/>
              <a:cxnLst/>
              <a:rect l="l" t="t" r="r" b="b"/>
              <a:pathLst>
                <a:path w="9341" h="10064" extrusionOk="0">
                  <a:moveTo>
                    <a:pt x="2431" y="3825"/>
                  </a:moveTo>
                  <a:cubicBezTo>
                    <a:pt x="2454" y="3825"/>
                    <a:pt x="2478" y="3830"/>
                    <a:pt x="2503" y="3843"/>
                  </a:cubicBezTo>
                  <a:cubicBezTo>
                    <a:pt x="2603" y="3910"/>
                    <a:pt x="2636" y="4076"/>
                    <a:pt x="2636" y="4143"/>
                  </a:cubicBezTo>
                  <a:cubicBezTo>
                    <a:pt x="2603" y="4443"/>
                    <a:pt x="2503" y="4744"/>
                    <a:pt x="2436" y="5010"/>
                  </a:cubicBezTo>
                  <a:cubicBezTo>
                    <a:pt x="2436" y="5130"/>
                    <a:pt x="2356" y="5249"/>
                    <a:pt x="2220" y="5249"/>
                  </a:cubicBezTo>
                  <a:cubicBezTo>
                    <a:pt x="2204" y="5249"/>
                    <a:pt x="2187" y="5247"/>
                    <a:pt x="2169" y="5244"/>
                  </a:cubicBezTo>
                  <a:cubicBezTo>
                    <a:pt x="2102" y="5244"/>
                    <a:pt x="2002" y="5110"/>
                    <a:pt x="1969" y="5077"/>
                  </a:cubicBezTo>
                  <a:cubicBezTo>
                    <a:pt x="2069" y="4643"/>
                    <a:pt x="2169" y="4343"/>
                    <a:pt x="2203" y="4010"/>
                  </a:cubicBezTo>
                  <a:cubicBezTo>
                    <a:pt x="2257" y="3928"/>
                    <a:pt x="2333" y="3825"/>
                    <a:pt x="2431" y="3825"/>
                  </a:cubicBezTo>
                  <a:close/>
                  <a:moveTo>
                    <a:pt x="5051" y="4503"/>
                  </a:moveTo>
                  <a:cubicBezTo>
                    <a:pt x="5060" y="4503"/>
                    <a:pt x="5067" y="4505"/>
                    <a:pt x="5071" y="4510"/>
                  </a:cubicBezTo>
                  <a:cubicBezTo>
                    <a:pt x="5171" y="4577"/>
                    <a:pt x="5271" y="4677"/>
                    <a:pt x="5271" y="4777"/>
                  </a:cubicBezTo>
                  <a:cubicBezTo>
                    <a:pt x="5171" y="5110"/>
                    <a:pt x="5105" y="5477"/>
                    <a:pt x="4971" y="5811"/>
                  </a:cubicBezTo>
                  <a:cubicBezTo>
                    <a:pt x="4938" y="5844"/>
                    <a:pt x="4804" y="5944"/>
                    <a:pt x="4704" y="5944"/>
                  </a:cubicBezTo>
                  <a:cubicBezTo>
                    <a:pt x="4638" y="5944"/>
                    <a:pt x="4538" y="5811"/>
                    <a:pt x="4504" y="5778"/>
                  </a:cubicBezTo>
                  <a:cubicBezTo>
                    <a:pt x="4638" y="5344"/>
                    <a:pt x="4704" y="4977"/>
                    <a:pt x="4838" y="4643"/>
                  </a:cubicBezTo>
                  <a:cubicBezTo>
                    <a:pt x="4867" y="4586"/>
                    <a:pt x="4995" y="4503"/>
                    <a:pt x="5051" y="4503"/>
                  </a:cubicBezTo>
                  <a:close/>
                  <a:moveTo>
                    <a:pt x="2031" y="6636"/>
                  </a:moveTo>
                  <a:cubicBezTo>
                    <a:pt x="2092" y="6636"/>
                    <a:pt x="2214" y="6696"/>
                    <a:pt x="2269" y="6778"/>
                  </a:cubicBezTo>
                  <a:cubicBezTo>
                    <a:pt x="2336" y="6812"/>
                    <a:pt x="2336" y="6945"/>
                    <a:pt x="2369" y="7012"/>
                  </a:cubicBezTo>
                  <a:cubicBezTo>
                    <a:pt x="2515" y="7303"/>
                    <a:pt x="2789" y="7464"/>
                    <a:pt x="3064" y="7464"/>
                  </a:cubicBezTo>
                  <a:cubicBezTo>
                    <a:pt x="3231" y="7464"/>
                    <a:pt x="3398" y="7405"/>
                    <a:pt x="3537" y="7279"/>
                  </a:cubicBezTo>
                  <a:cubicBezTo>
                    <a:pt x="3634" y="7201"/>
                    <a:pt x="3719" y="7146"/>
                    <a:pt x="3800" y="7146"/>
                  </a:cubicBezTo>
                  <a:cubicBezTo>
                    <a:pt x="3858" y="7146"/>
                    <a:pt x="3914" y="7175"/>
                    <a:pt x="3970" y="7245"/>
                  </a:cubicBezTo>
                  <a:cubicBezTo>
                    <a:pt x="4104" y="7412"/>
                    <a:pt x="3970" y="7512"/>
                    <a:pt x="3837" y="7612"/>
                  </a:cubicBezTo>
                  <a:cubicBezTo>
                    <a:pt x="3604" y="7779"/>
                    <a:pt x="3337" y="7846"/>
                    <a:pt x="3170" y="7946"/>
                  </a:cubicBezTo>
                  <a:cubicBezTo>
                    <a:pt x="2469" y="7912"/>
                    <a:pt x="2002" y="7479"/>
                    <a:pt x="1836" y="6878"/>
                  </a:cubicBezTo>
                  <a:cubicBezTo>
                    <a:pt x="1836" y="6812"/>
                    <a:pt x="1936" y="6678"/>
                    <a:pt x="2002" y="6645"/>
                  </a:cubicBezTo>
                  <a:cubicBezTo>
                    <a:pt x="2008" y="6639"/>
                    <a:pt x="2018" y="6636"/>
                    <a:pt x="2031" y="6636"/>
                  </a:cubicBezTo>
                  <a:close/>
                  <a:moveTo>
                    <a:pt x="1987" y="1"/>
                  </a:moveTo>
                  <a:cubicBezTo>
                    <a:pt x="1613" y="1"/>
                    <a:pt x="1230" y="160"/>
                    <a:pt x="868" y="474"/>
                  </a:cubicBezTo>
                  <a:cubicBezTo>
                    <a:pt x="701" y="641"/>
                    <a:pt x="535" y="907"/>
                    <a:pt x="435" y="1108"/>
                  </a:cubicBezTo>
                  <a:cubicBezTo>
                    <a:pt x="101" y="1675"/>
                    <a:pt x="34" y="2342"/>
                    <a:pt x="34" y="3009"/>
                  </a:cubicBezTo>
                  <a:cubicBezTo>
                    <a:pt x="1" y="4977"/>
                    <a:pt x="435" y="6812"/>
                    <a:pt x="1035" y="8646"/>
                  </a:cubicBezTo>
                  <a:cubicBezTo>
                    <a:pt x="1135" y="8980"/>
                    <a:pt x="1302" y="9313"/>
                    <a:pt x="1502" y="9614"/>
                  </a:cubicBezTo>
                  <a:cubicBezTo>
                    <a:pt x="1706" y="9931"/>
                    <a:pt x="1910" y="10064"/>
                    <a:pt x="2177" y="10064"/>
                  </a:cubicBezTo>
                  <a:cubicBezTo>
                    <a:pt x="2303" y="10064"/>
                    <a:pt x="2442" y="10034"/>
                    <a:pt x="2603" y="9981"/>
                  </a:cubicBezTo>
                  <a:cubicBezTo>
                    <a:pt x="2803" y="9914"/>
                    <a:pt x="3003" y="9847"/>
                    <a:pt x="3203" y="9747"/>
                  </a:cubicBezTo>
                  <a:cubicBezTo>
                    <a:pt x="4604" y="9013"/>
                    <a:pt x="5939" y="8279"/>
                    <a:pt x="7139" y="7312"/>
                  </a:cubicBezTo>
                  <a:cubicBezTo>
                    <a:pt x="7807" y="6812"/>
                    <a:pt x="8374" y="6245"/>
                    <a:pt x="8841" y="5511"/>
                  </a:cubicBezTo>
                  <a:cubicBezTo>
                    <a:pt x="9141" y="5010"/>
                    <a:pt x="9341" y="4477"/>
                    <a:pt x="9308" y="3843"/>
                  </a:cubicBezTo>
                  <a:cubicBezTo>
                    <a:pt x="9274" y="3109"/>
                    <a:pt x="8707" y="2442"/>
                    <a:pt x="8007" y="2342"/>
                  </a:cubicBezTo>
                  <a:cubicBezTo>
                    <a:pt x="7807" y="2308"/>
                    <a:pt x="7598" y="2292"/>
                    <a:pt x="7390" y="2292"/>
                  </a:cubicBezTo>
                  <a:cubicBezTo>
                    <a:pt x="7181" y="2292"/>
                    <a:pt x="6973" y="2308"/>
                    <a:pt x="6772" y="2342"/>
                  </a:cubicBezTo>
                  <a:cubicBezTo>
                    <a:pt x="5772" y="2509"/>
                    <a:pt x="5005" y="3109"/>
                    <a:pt x="4437" y="3943"/>
                  </a:cubicBezTo>
                  <a:cubicBezTo>
                    <a:pt x="4371" y="3976"/>
                    <a:pt x="4371" y="4010"/>
                    <a:pt x="4304" y="4010"/>
                  </a:cubicBezTo>
                  <a:cubicBezTo>
                    <a:pt x="4304" y="3643"/>
                    <a:pt x="4271" y="3309"/>
                    <a:pt x="4271" y="2942"/>
                  </a:cubicBezTo>
                  <a:cubicBezTo>
                    <a:pt x="4271" y="2909"/>
                    <a:pt x="4204" y="2842"/>
                    <a:pt x="4204" y="2809"/>
                  </a:cubicBezTo>
                  <a:cubicBezTo>
                    <a:pt x="4037" y="1975"/>
                    <a:pt x="3770" y="1241"/>
                    <a:pt x="3170" y="607"/>
                  </a:cubicBezTo>
                  <a:cubicBezTo>
                    <a:pt x="2817" y="201"/>
                    <a:pt x="2408" y="1"/>
                    <a:pt x="1987" y="1"/>
                  </a:cubicBezTo>
                  <a:close/>
                </a:path>
              </a:pathLst>
            </a:custGeom>
            <a:solidFill>
              <a:srgbClr val="FE6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2"/>
            <p:cNvSpPr/>
            <p:nvPr/>
          </p:nvSpPr>
          <p:spPr>
            <a:xfrm>
              <a:off x="2894750" y="2134475"/>
              <a:ext cx="303575" cy="339425"/>
            </a:xfrm>
            <a:custGeom>
              <a:avLst/>
              <a:gdLst/>
              <a:ahLst/>
              <a:cxnLst/>
              <a:rect l="l" t="t" r="r" b="b"/>
              <a:pathLst>
                <a:path w="12143" h="13577" extrusionOk="0">
                  <a:moveTo>
                    <a:pt x="3703" y="0"/>
                  </a:moveTo>
                  <a:lnTo>
                    <a:pt x="3703" y="0"/>
                  </a:lnTo>
                  <a:cubicBezTo>
                    <a:pt x="3803" y="2335"/>
                    <a:pt x="4870" y="3903"/>
                    <a:pt x="6872" y="4971"/>
                  </a:cubicBezTo>
                  <a:cubicBezTo>
                    <a:pt x="3703" y="6672"/>
                    <a:pt x="1368" y="9174"/>
                    <a:pt x="0" y="12509"/>
                  </a:cubicBezTo>
                  <a:cubicBezTo>
                    <a:pt x="0" y="12876"/>
                    <a:pt x="33" y="13210"/>
                    <a:pt x="33" y="13577"/>
                  </a:cubicBezTo>
                  <a:cubicBezTo>
                    <a:pt x="67" y="13577"/>
                    <a:pt x="67" y="13543"/>
                    <a:pt x="133" y="13510"/>
                  </a:cubicBezTo>
                  <a:cubicBezTo>
                    <a:pt x="167" y="13377"/>
                    <a:pt x="167" y="13310"/>
                    <a:pt x="300" y="13210"/>
                  </a:cubicBezTo>
                  <a:cubicBezTo>
                    <a:pt x="1034" y="11042"/>
                    <a:pt x="2302" y="9174"/>
                    <a:pt x="4003" y="7572"/>
                  </a:cubicBezTo>
                  <a:cubicBezTo>
                    <a:pt x="5004" y="6638"/>
                    <a:pt x="6138" y="5871"/>
                    <a:pt x="7405" y="5237"/>
                  </a:cubicBezTo>
                  <a:cubicBezTo>
                    <a:pt x="7806" y="5638"/>
                    <a:pt x="8139" y="6005"/>
                    <a:pt x="8473" y="6405"/>
                  </a:cubicBezTo>
                  <a:cubicBezTo>
                    <a:pt x="9740" y="8006"/>
                    <a:pt x="10674" y="9841"/>
                    <a:pt x="11408" y="11709"/>
                  </a:cubicBezTo>
                  <a:cubicBezTo>
                    <a:pt x="11575" y="12142"/>
                    <a:pt x="11708" y="12576"/>
                    <a:pt x="11875" y="13010"/>
                  </a:cubicBezTo>
                  <a:cubicBezTo>
                    <a:pt x="11875" y="13043"/>
                    <a:pt x="11909" y="13076"/>
                    <a:pt x="11909" y="13143"/>
                  </a:cubicBezTo>
                  <a:lnTo>
                    <a:pt x="12042" y="13243"/>
                  </a:lnTo>
                  <a:cubicBezTo>
                    <a:pt x="12075" y="12910"/>
                    <a:pt x="12075" y="12643"/>
                    <a:pt x="12142" y="12309"/>
                  </a:cubicBezTo>
                  <a:cubicBezTo>
                    <a:pt x="12009" y="11976"/>
                    <a:pt x="11842" y="11642"/>
                    <a:pt x="11708" y="11308"/>
                  </a:cubicBezTo>
                  <a:cubicBezTo>
                    <a:pt x="10841" y="9307"/>
                    <a:pt x="9840" y="7406"/>
                    <a:pt x="8406" y="5738"/>
                  </a:cubicBezTo>
                  <a:cubicBezTo>
                    <a:pt x="8373" y="5704"/>
                    <a:pt x="8373" y="5671"/>
                    <a:pt x="8339" y="5571"/>
                  </a:cubicBezTo>
                  <a:cubicBezTo>
                    <a:pt x="8906" y="5538"/>
                    <a:pt x="9473" y="5304"/>
                    <a:pt x="9907" y="4971"/>
                  </a:cubicBezTo>
                  <a:cubicBezTo>
                    <a:pt x="10708" y="4470"/>
                    <a:pt x="11408" y="3870"/>
                    <a:pt x="11842" y="3002"/>
                  </a:cubicBezTo>
                  <a:cubicBezTo>
                    <a:pt x="11975" y="2702"/>
                    <a:pt x="12042" y="2402"/>
                    <a:pt x="12142" y="2068"/>
                  </a:cubicBezTo>
                  <a:cubicBezTo>
                    <a:pt x="11962" y="2058"/>
                    <a:pt x="11785" y="2053"/>
                    <a:pt x="11611" y="2053"/>
                  </a:cubicBezTo>
                  <a:cubicBezTo>
                    <a:pt x="10045" y="2053"/>
                    <a:pt x="8730" y="2485"/>
                    <a:pt x="7739" y="3836"/>
                  </a:cubicBezTo>
                  <a:cubicBezTo>
                    <a:pt x="7205" y="1668"/>
                    <a:pt x="5704" y="567"/>
                    <a:pt x="3703" y="0"/>
                  </a:cubicBezTo>
                  <a:close/>
                </a:path>
              </a:pathLst>
            </a:custGeom>
            <a:solidFill>
              <a:srgbClr val="04B7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2"/>
            <p:cNvSpPr/>
            <p:nvPr/>
          </p:nvSpPr>
          <p:spPr>
            <a:xfrm>
              <a:off x="3119075" y="2399250"/>
              <a:ext cx="155125" cy="184675"/>
            </a:xfrm>
            <a:custGeom>
              <a:avLst/>
              <a:gdLst/>
              <a:ahLst/>
              <a:cxnLst/>
              <a:rect l="l" t="t" r="r" b="b"/>
              <a:pathLst>
                <a:path w="6205" h="7387" extrusionOk="0">
                  <a:moveTo>
                    <a:pt x="4203" y="2652"/>
                  </a:moveTo>
                  <a:cubicBezTo>
                    <a:pt x="4236" y="2652"/>
                    <a:pt x="4370" y="2719"/>
                    <a:pt x="4403" y="2752"/>
                  </a:cubicBezTo>
                  <a:cubicBezTo>
                    <a:pt x="4537" y="2952"/>
                    <a:pt x="4670" y="3152"/>
                    <a:pt x="4737" y="3386"/>
                  </a:cubicBezTo>
                  <a:cubicBezTo>
                    <a:pt x="4770" y="3453"/>
                    <a:pt x="4703" y="3586"/>
                    <a:pt x="4670" y="3619"/>
                  </a:cubicBezTo>
                  <a:cubicBezTo>
                    <a:pt x="4637" y="3636"/>
                    <a:pt x="4578" y="3644"/>
                    <a:pt x="4528" y="3644"/>
                  </a:cubicBezTo>
                  <a:cubicBezTo>
                    <a:pt x="4478" y="3644"/>
                    <a:pt x="4437" y="3636"/>
                    <a:pt x="4437" y="3619"/>
                  </a:cubicBezTo>
                  <a:cubicBezTo>
                    <a:pt x="4270" y="3419"/>
                    <a:pt x="4170" y="3152"/>
                    <a:pt x="4003" y="2886"/>
                  </a:cubicBezTo>
                  <a:cubicBezTo>
                    <a:pt x="4070" y="2786"/>
                    <a:pt x="4103" y="2719"/>
                    <a:pt x="4203" y="2652"/>
                  </a:cubicBezTo>
                  <a:close/>
                  <a:moveTo>
                    <a:pt x="2592" y="3406"/>
                  </a:moveTo>
                  <a:cubicBezTo>
                    <a:pt x="2655" y="3406"/>
                    <a:pt x="2745" y="3429"/>
                    <a:pt x="2769" y="3453"/>
                  </a:cubicBezTo>
                  <a:cubicBezTo>
                    <a:pt x="2902" y="3619"/>
                    <a:pt x="3036" y="3820"/>
                    <a:pt x="3169" y="4053"/>
                  </a:cubicBezTo>
                  <a:cubicBezTo>
                    <a:pt x="3069" y="4120"/>
                    <a:pt x="3002" y="4220"/>
                    <a:pt x="2936" y="4287"/>
                  </a:cubicBezTo>
                  <a:cubicBezTo>
                    <a:pt x="2902" y="4287"/>
                    <a:pt x="2769" y="4253"/>
                    <a:pt x="2735" y="4187"/>
                  </a:cubicBezTo>
                  <a:cubicBezTo>
                    <a:pt x="2602" y="4053"/>
                    <a:pt x="2535" y="3886"/>
                    <a:pt x="2435" y="3720"/>
                  </a:cubicBezTo>
                  <a:cubicBezTo>
                    <a:pt x="2402" y="3619"/>
                    <a:pt x="2502" y="3486"/>
                    <a:pt x="2535" y="3419"/>
                  </a:cubicBezTo>
                  <a:cubicBezTo>
                    <a:pt x="2545" y="3410"/>
                    <a:pt x="2566" y="3406"/>
                    <a:pt x="2592" y="3406"/>
                  </a:cubicBezTo>
                  <a:close/>
                  <a:moveTo>
                    <a:pt x="4770" y="4387"/>
                  </a:moveTo>
                  <a:cubicBezTo>
                    <a:pt x="4870" y="4453"/>
                    <a:pt x="5004" y="4553"/>
                    <a:pt x="5004" y="4620"/>
                  </a:cubicBezTo>
                  <a:cubicBezTo>
                    <a:pt x="5037" y="4987"/>
                    <a:pt x="4703" y="5321"/>
                    <a:pt x="4236" y="5387"/>
                  </a:cubicBezTo>
                  <a:lnTo>
                    <a:pt x="4070" y="5387"/>
                  </a:lnTo>
                  <a:cubicBezTo>
                    <a:pt x="3936" y="5321"/>
                    <a:pt x="3836" y="5321"/>
                    <a:pt x="3736" y="5287"/>
                  </a:cubicBezTo>
                  <a:cubicBezTo>
                    <a:pt x="3669" y="5254"/>
                    <a:pt x="3569" y="5121"/>
                    <a:pt x="3569" y="5087"/>
                  </a:cubicBezTo>
                  <a:cubicBezTo>
                    <a:pt x="3569" y="4987"/>
                    <a:pt x="3703" y="4920"/>
                    <a:pt x="3769" y="4920"/>
                  </a:cubicBezTo>
                  <a:cubicBezTo>
                    <a:pt x="3825" y="4909"/>
                    <a:pt x="3881" y="4906"/>
                    <a:pt x="3936" y="4906"/>
                  </a:cubicBezTo>
                  <a:cubicBezTo>
                    <a:pt x="4047" y="4906"/>
                    <a:pt x="4159" y="4920"/>
                    <a:pt x="4270" y="4920"/>
                  </a:cubicBezTo>
                  <a:cubicBezTo>
                    <a:pt x="4503" y="4920"/>
                    <a:pt x="4570" y="4787"/>
                    <a:pt x="4603" y="4587"/>
                  </a:cubicBezTo>
                  <a:cubicBezTo>
                    <a:pt x="4603" y="4487"/>
                    <a:pt x="4703" y="4453"/>
                    <a:pt x="4770" y="4387"/>
                  </a:cubicBezTo>
                  <a:close/>
                  <a:moveTo>
                    <a:pt x="4732" y="0"/>
                  </a:moveTo>
                  <a:cubicBezTo>
                    <a:pt x="4460" y="0"/>
                    <a:pt x="4175" y="127"/>
                    <a:pt x="3903" y="384"/>
                  </a:cubicBezTo>
                  <a:cubicBezTo>
                    <a:pt x="3536" y="717"/>
                    <a:pt x="3336" y="1151"/>
                    <a:pt x="3169" y="1651"/>
                  </a:cubicBezTo>
                  <a:cubicBezTo>
                    <a:pt x="3102" y="1952"/>
                    <a:pt x="3102" y="2285"/>
                    <a:pt x="3069" y="2619"/>
                  </a:cubicBezTo>
                  <a:lnTo>
                    <a:pt x="2936" y="2485"/>
                  </a:lnTo>
                  <a:cubicBezTo>
                    <a:pt x="2902" y="2452"/>
                    <a:pt x="2902" y="2419"/>
                    <a:pt x="2902" y="2319"/>
                  </a:cubicBezTo>
                  <a:lnTo>
                    <a:pt x="2635" y="2218"/>
                  </a:lnTo>
                  <a:cubicBezTo>
                    <a:pt x="2268" y="1885"/>
                    <a:pt x="1868" y="1651"/>
                    <a:pt x="1334" y="1651"/>
                  </a:cubicBezTo>
                  <a:cubicBezTo>
                    <a:pt x="434" y="1651"/>
                    <a:pt x="0" y="2319"/>
                    <a:pt x="200" y="3152"/>
                  </a:cubicBezTo>
                  <a:cubicBezTo>
                    <a:pt x="334" y="3653"/>
                    <a:pt x="567" y="4120"/>
                    <a:pt x="934" y="4453"/>
                  </a:cubicBezTo>
                  <a:cubicBezTo>
                    <a:pt x="1868" y="5287"/>
                    <a:pt x="2769" y="6088"/>
                    <a:pt x="3736" y="6888"/>
                  </a:cubicBezTo>
                  <a:cubicBezTo>
                    <a:pt x="4003" y="7089"/>
                    <a:pt x="4270" y="7222"/>
                    <a:pt x="4570" y="7322"/>
                  </a:cubicBezTo>
                  <a:cubicBezTo>
                    <a:pt x="4686" y="7364"/>
                    <a:pt x="4789" y="7387"/>
                    <a:pt x="4881" y="7387"/>
                  </a:cubicBezTo>
                  <a:cubicBezTo>
                    <a:pt x="5078" y="7387"/>
                    <a:pt x="5223" y="7283"/>
                    <a:pt x="5337" y="7055"/>
                  </a:cubicBezTo>
                  <a:cubicBezTo>
                    <a:pt x="5437" y="6822"/>
                    <a:pt x="5537" y="6555"/>
                    <a:pt x="5604" y="6288"/>
                  </a:cubicBezTo>
                  <a:cubicBezTo>
                    <a:pt x="5938" y="5087"/>
                    <a:pt x="6104" y="3820"/>
                    <a:pt x="6171" y="2552"/>
                  </a:cubicBezTo>
                  <a:cubicBezTo>
                    <a:pt x="6205" y="1818"/>
                    <a:pt x="6038" y="1118"/>
                    <a:pt x="5604" y="551"/>
                  </a:cubicBezTo>
                  <a:cubicBezTo>
                    <a:pt x="5367" y="186"/>
                    <a:pt x="5060" y="0"/>
                    <a:pt x="4732" y="0"/>
                  </a:cubicBezTo>
                  <a:close/>
                </a:path>
              </a:pathLst>
            </a:custGeom>
            <a:solidFill>
              <a:srgbClr val="FE6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2"/>
            <p:cNvSpPr/>
            <p:nvPr/>
          </p:nvSpPr>
          <p:spPr>
            <a:xfrm>
              <a:off x="2833850" y="2539550"/>
              <a:ext cx="56750" cy="32750"/>
            </a:xfrm>
            <a:custGeom>
              <a:avLst/>
              <a:gdLst/>
              <a:ahLst/>
              <a:cxnLst/>
              <a:rect l="l" t="t" r="r" b="b"/>
              <a:pathLst>
                <a:path w="2270" h="1310" extrusionOk="0">
                  <a:moveTo>
                    <a:pt x="206" y="0"/>
                  </a:moveTo>
                  <a:cubicBezTo>
                    <a:pt x="192" y="0"/>
                    <a:pt x="180" y="3"/>
                    <a:pt x="168" y="9"/>
                  </a:cubicBezTo>
                  <a:cubicBezTo>
                    <a:pt x="101" y="42"/>
                    <a:pt x="1" y="176"/>
                    <a:pt x="1" y="276"/>
                  </a:cubicBezTo>
                  <a:cubicBezTo>
                    <a:pt x="134" y="843"/>
                    <a:pt x="601" y="1276"/>
                    <a:pt x="1302" y="1310"/>
                  </a:cubicBezTo>
                  <a:cubicBezTo>
                    <a:pt x="1469" y="1210"/>
                    <a:pt x="1769" y="1143"/>
                    <a:pt x="2002" y="976"/>
                  </a:cubicBezTo>
                  <a:cubicBezTo>
                    <a:pt x="2136" y="876"/>
                    <a:pt x="2269" y="776"/>
                    <a:pt x="2136" y="609"/>
                  </a:cubicBezTo>
                  <a:cubicBezTo>
                    <a:pt x="2066" y="539"/>
                    <a:pt x="2002" y="510"/>
                    <a:pt x="1943" y="510"/>
                  </a:cubicBezTo>
                  <a:cubicBezTo>
                    <a:pt x="1863" y="510"/>
                    <a:pt x="1794" y="565"/>
                    <a:pt x="1736" y="643"/>
                  </a:cubicBezTo>
                  <a:cubicBezTo>
                    <a:pt x="1584" y="769"/>
                    <a:pt x="1414" y="828"/>
                    <a:pt x="1248" y="828"/>
                  </a:cubicBezTo>
                  <a:cubicBezTo>
                    <a:pt x="975" y="828"/>
                    <a:pt x="713" y="667"/>
                    <a:pt x="568" y="376"/>
                  </a:cubicBezTo>
                  <a:lnTo>
                    <a:pt x="435" y="142"/>
                  </a:lnTo>
                  <a:cubicBezTo>
                    <a:pt x="352" y="60"/>
                    <a:pt x="270" y="0"/>
                    <a:pt x="206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2"/>
            <p:cNvSpPr/>
            <p:nvPr/>
          </p:nvSpPr>
          <p:spPr>
            <a:xfrm>
              <a:off x="2899750" y="2485550"/>
              <a:ext cx="19200" cy="35600"/>
            </a:xfrm>
            <a:custGeom>
              <a:avLst/>
              <a:gdLst/>
              <a:ahLst/>
              <a:cxnLst/>
              <a:rect l="l" t="t" r="r" b="b"/>
              <a:pathLst>
                <a:path w="768" h="1424" extrusionOk="0">
                  <a:moveTo>
                    <a:pt x="601" y="1"/>
                  </a:moveTo>
                  <a:cubicBezTo>
                    <a:pt x="534" y="1"/>
                    <a:pt x="367" y="34"/>
                    <a:pt x="334" y="134"/>
                  </a:cubicBezTo>
                  <a:cubicBezTo>
                    <a:pt x="200" y="501"/>
                    <a:pt x="134" y="868"/>
                    <a:pt x="0" y="1302"/>
                  </a:cubicBezTo>
                  <a:cubicBezTo>
                    <a:pt x="27" y="1328"/>
                    <a:pt x="97" y="1420"/>
                    <a:pt x="158" y="1420"/>
                  </a:cubicBezTo>
                  <a:cubicBezTo>
                    <a:pt x="173" y="1420"/>
                    <a:pt x="187" y="1415"/>
                    <a:pt x="200" y="1402"/>
                  </a:cubicBezTo>
                  <a:cubicBezTo>
                    <a:pt x="224" y="1417"/>
                    <a:pt x="249" y="1424"/>
                    <a:pt x="274" y="1424"/>
                  </a:cubicBezTo>
                  <a:cubicBezTo>
                    <a:pt x="357" y="1424"/>
                    <a:pt x="442" y="1353"/>
                    <a:pt x="467" y="1302"/>
                  </a:cubicBezTo>
                  <a:cubicBezTo>
                    <a:pt x="601" y="968"/>
                    <a:pt x="667" y="568"/>
                    <a:pt x="767" y="234"/>
                  </a:cubicBezTo>
                  <a:cubicBezTo>
                    <a:pt x="767" y="167"/>
                    <a:pt x="667" y="34"/>
                    <a:pt x="601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2"/>
            <p:cNvSpPr/>
            <p:nvPr/>
          </p:nvSpPr>
          <p:spPr>
            <a:xfrm>
              <a:off x="2836375" y="2469250"/>
              <a:ext cx="17525" cy="35125"/>
            </a:xfrm>
            <a:custGeom>
              <a:avLst/>
              <a:gdLst/>
              <a:ahLst/>
              <a:cxnLst/>
              <a:rect l="l" t="t" r="r" b="b"/>
              <a:pathLst>
                <a:path w="701" h="1405" extrusionOk="0">
                  <a:moveTo>
                    <a:pt x="484" y="1"/>
                  </a:moveTo>
                  <a:cubicBezTo>
                    <a:pt x="377" y="1"/>
                    <a:pt x="327" y="104"/>
                    <a:pt x="300" y="186"/>
                  </a:cubicBezTo>
                  <a:cubicBezTo>
                    <a:pt x="200" y="519"/>
                    <a:pt x="133" y="853"/>
                    <a:pt x="0" y="1253"/>
                  </a:cubicBezTo>
                  <a:cubicBezTo>
                    <a:pt x="33" y="1286"/>
                    <a:pt x="100" y="1353"/>
                    <a:pt x="234" y="1387"/>
                  </a:cubicBezTo>
                  <a:cubicBezTo>
                    <a:pt x="258" y="1399"/>
                    <a:pt x="281" y="1404"/>
                    <a:pt x="303" y="1404"/>
                  </a:cubicBezTo>
                  <a:cubicBezTo>
                    <a:pt x="401" y="1404"/>
                    <a:pt x="473" y="1295"/>
                    <a:pt x="500" y="1186"/>
                  </a:cubicBezTo>
                  <a:cubicBezTo>
                    <a:pt x="567" y="920"/>
                    <a:pt x="667" y="619"/>
                    <a:pt x="701" y="319"/>
                  </a:cubicBezTo>
                  <a:cubicBezTo>
                    <a:pt x="701" y="252"/>
                    <a:pt x="667" y="86"/>
                    <a:pt x="567" y="19"/>
                  </a:cubicBezTo>
                  <a:cubicBezTo>
                    <a:pt x="536" y="6"/>
                    <a:pt x="508" y="1"/>
                    <a:pt x="484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2"/>
            <p:cNvSpPr/>
            <p:nvPr/>
          </p:nvSpPr>
          <p:spPr>
            <a:xfrm>
              <a:off x="3207450" y="2508900"/>
              <a:ext cx="36725" cy="25050"/>
            </a:xfrm>
            <a:custGeom>
              <a:avLst/>
              <a:gdLst/>
              <a:ahLst/>
              <a:cxnLst/>
              <a:rect l="l" t="t" r="r" b="b"/>
              <a:pathLst>
                <a:path w="1469" h="1002" extrusionOk="0">
                  <a:moveTo>
                    <a:pt x="1202" y="1"/>
                  </a:moveTo>
                  <a:cubicBezTo>
                    <a:pt x="1168" y="67"/>
                    <a:pt x="1035" y="101"/>
                    <a:pt x="1035" y="201"/>
                  </a:cubicBezTo>
                  <a:cubicBezTo>
                    <a:pt x="1002" y="401"/>
                    <a:pt x="902" y="534"/>
                    <a:pt x="701" y="534"/>
                  </a:cubicBezTo>
                  <a:cubicBezTo>
                    <a:pt x="590" y="534"/>
                    <a:pt x="479" y="520"/>
                    <a:pt x="368" y="520"/>
                  </a:cubicBezTo>
                  <a:cubicBezTo>
                    <a:pt x="312" y="520"/>
                    <a:pt x="257" y="523"/>
                    <a:pt x="201" y="534"/>
                  </a:cubicBezTo>
                  <a:cubicBezTo>
                    <a:pt x="134" y="534"/>
                    <a:pt x="34" y="601"/>
                    <a:pt x="1" y="701"/>
                  </a:cubicBezTo>
                  <a:cubicBezTo>
                    <a:pt x="1" y="735"/>
                    <a:pt x="68" y="868"/>
                    <a:pt x="168" y="901"/>
                  </a:cubicBezTo>
                  <a:cubicBezTo>
                    <a:pt x="301" y="935"/>
                    <a:pt x="401" y="935"/>
                    <a:pt x="535" y="1001"/>
                  </a:cubicBezTo>
                  <a:lnTo>
                    <a:pt x="668" y="1001"/>
                  </a:lnTo>
                  <a:cubicBezTo>
                    <a:pt x="1135" y="935"/>
                    <a:pt x="1469" y="601"/>
                    <a:pt x="1402" y="234"/>
                  </a:cubicBezTo>
                  <a:cubicBezTo>
                    <a:pt x="1402" y="101"/>
                    <a:pt x="1302" y="67"/>
                    <a:pt x="1202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2"/>
            <p:cNvSpPr/>
            <p:nvPr/>
          </p:nvSpPr>
          <p:spPr>
            <a:xfrm>
              <a:off x="3219125" y="2465550"/>
              <a:ext cx="19225" cy="24825"/>
            </a:xfrm>
            <a:custGeom>
              <a:avLst/>
              <a:gdLst/>
              <a:ahLst/>
              <a:cxnLst/>
              <a:rect l="l" t="t" r="r" b="b"/>
              <a:pathLst>
                <a:path w="769" h="993" extrusionOk="0">
                  <a:moveTo>
                    <a:pt x="201" y="0"/>
                  </a:moveTo>
                  <a:cubicBezTo>
                    <a:pt x="101" y="67"/>
                    <a:pt x="68" y="134"/>
                    <a:pt x="1" y="234"/>
                  </a:cubicBezTo>
                  <a:cubicBezTo>
                    <a:pt x="168" y="500"/>
                    <a:pt x="268" y="767"/>
                    <a:pt x="435" y="967"/>
                  </a:cubicBezTo>
                  <a:cubicBezTo>
                    <a:pt x="468" y="984"/>
                    <a:pt x="510" y="992"/>
                    <a:pt x="551" y="992"/>
                  </a:cubicBezTo>
                  <a:cubicBezTo>
                    <a:pt x="593" y="992"/>
                    <a:pt x="635" y="984"/>
                    <a:pt x="668" y="967"/>
                  </a:cubicBezTo>
                  <a:cubicBezTo>
                    <a:pt x="701" y="901"/>
                    <a:pt x="768" y="767"/>
                    <a:pt x="735" y="701"/>
                  </a:cubicBezTo>
                  <a:cubicBezTo>
                    <a:pt x="668" y="500"/>
                    <a:pt x="535" y="300"/>
                    <a:pt x="401" y="100"/>
                  </a:cubicBezTo>
                  <a:cubicBezTo>
                    <a:pt x="368" y="67"/>
                    <a:pt x="234" y="0"/>
                    <a:pt x="201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2"/>
            <p:cNvSpPr/>
            <p:nvPr/>
          </p:nvSpPr>
          <p:spPr>
            <a:xfrm>
              <a:off x="3179100" y="2483175"/>
              <a:ext cx="19225" cy="22425"/>
            </a:xfrm>
            <a:custGeom>
              <a:avLst/>
              <a:gdLst/>
              <a:ahLst/>
              <a:cxnLst/>
              <a:rect l="l" t="t" r="r" b="b"/>
              <a:pathLst>
                <a:path w="769" h="897" extrusionOk="0">
                  <a:moveTo>
                    <a:pt x="196" y="0"/>
                  </a:moveTo>
                  <a:cubicBezTo>
                    <a:pt x="168" y="0"/>
                    <a:pt x="145" y="8"/>
                    <a:pt x="134" y="29"/>
                  </a:cubicBezTo>
                  <a:cubicBezTo>
                    <a:pt x="34" y="96"/>
                    <a:pt x="1" y="229"/>
                    <a:pt x="34" y="296"/>
                  </a:cubicBezTo>
                  <a:cubicBezTo>
                    <a:pt x="134" y="529"/>
                    <a:pt x="201" y="629"/>
                    <a:pt x="334" y="796"/>
                  </a:cubicBezTo>
                  <a:cubicBezTo>
                    <a:pt x="368" y="863"/>
                    <a:pt x="501" y="896"/>
                    <a:pt x="535" y="896"/>
                  </a:cubicBezTo>
                  <a:cubicBezTo>
                    <a:pt x="635" y="863"/>
                    <a:pt x="668" y="763"/>
                    <a:pt x="768" y="696"/>
                  </a:cubicBezTo>
                  <a:cubicBezTo>
                    <a:pt x="601" y="463"/>
                    <a:pt x="501" y="262"/>
                    <a:pt x="368" y="62"/>
                  </a:cubicBezTo>
                  <a:cubicBezTo>
                    <a:pt x="345" y="39"/>
                    <a:pt x="258" y="0"/>
                    <a:pt x="196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22"/>
          <p:cNvSpPr/>
          <p:nvPr/>
        </p:nvSpPr>
        <p:spPr>
          <a:xfrm>
            <a:off x="7578675" y="4604011"/>
            <a:ext cx="1101832" cy="475683"/>
          </a:xfrm>
          <a:custGeom>
            <a:avLst/>
            <a:gdLst/>
            <a:ahLst/>
            <a:cxnLst/>
            <a:rect l="l" t="t" r="r" b="b"/>
            <a:pathLst>
              <a:path w="10942" h="4724" extrusionOk="0">
                <a:moveTo>
                  <a:pt x="9330" y="0"/>
                </a:moveTo>
                <a:cubicBezTo>
                  <a:pt x="9174" y="0"/>
                  <a:pt x="9010" y="30"/>
                  <a:pt x="8840" y="90"/>
                </a:cubicBezTo>
                <a:cubicBezTo>
                  <a:pt x="8106" y="257"/>
                  <a:pt x="7539" y="624"/>
                  <a:pt x="7239" y="1324"/>
                </a:cubicBezTo>
                <a:cubicBezTo>
                  <a:pt x="6777" y="955"/>
                  <a:pt x="6275" y="781"/>
                  <a:pt x="5796" y="781"/>
                </a:cubicBezTo>
                <a:cubicBezTo>
                  <a:pt x="4890" y="781"/>
                  <a:pt x="4063" y="1401"/>
                  <a:pt x="3736" y="2492"/>
                </a:cubicBezTo>
                <a:cubicBezTo>
                  <a:pt x="3670" y="2392"/>
                  <a:pt x="3569" y="2359"/>
                  <a:pt x="3369" y="2325"/>
                </a:cubicBezTo>
                <a:cubicBezTo>
                  <a:pt x="3002" y="2032"/>
                  <a:pt x="2545" y="1879"/>
                  <a:pt x="2091" y="1879"/>
                </a:cubicBezTo>
                <a:cubicBezTo>
                  <a:pt x="1719" y="1879"/>
                  <a:pt x="1350" y="1982"/>
                  <a:pt x="1034" y="2192"/>
                </a:cubicBezTo>
                <a:cubicBezTo>
                  <a:pt x="334" y="2659"/>
                  <a:pt x="0" y="3659"/>
                  <a:pt x="234" y="4460"/>
                </a:cubicBezTo>
                <a:cubicBezTo>
                  <a:pt x="313" y="4592"/>
                  <a:pt x="350" y="4724"/>
                  <a:pt x="461" y="4724"/>
                </a:cubicBezTo>
                <a:cubicBezTo>
                  <a:pt x="491" y="4724"/>
                  <a:pt x="525" y="4715"/>
                  <a:pt x="567" y="4694"/>
                </a:cubicBezTo>
                <a:cubicBezTo>
                  <a:pt x="767" y="4627"/>
                  <a:pt x="734" y="4493"/>
                  <a:pt x="701" y="4327"/>
                </a:cubicBezTo>
                <a:cubicBezTo>
                  <a:pt x="534" y="3693"/>
                  <a:pt x="701" y="3159"/>
                  <a:pt x="1168" y="2692"/>
                </a:cubicBezTo>
                <a:cubicBezTo>
                  <a:pt x="1430" y="2417"/>
                  <a:pt x="1776" y="2292"/>
                  <a:pt x="2130" y="2292"/>
                </a:cubicBezTo>
                <a:cubicBezTo>
                  <a:pt x="2721" y="2292"/>
                  <a:pt x="3332" y="2642"/>
                  <a:pt x="3603" y="3226"/>
                </a:cubicBezTo>
                <a:cubicBezTo>
                  <a:pt x="3670" y="3326"/>
                  <a:pt x="3836" y="3359"/>
                  <a:pt x="3903" y="3459"/>
                </a:cubicBezTo>
                <a:cubicBezTo>
                  <a:pt x="4003" y="3359"/>
                  <a:pt x="4036" y="3293"/>
                  <a:pt x="4070" y="3159"/>
                </a:cubicBezTo>
                <a:cubicBezTo>
                  <a:pt x="4103" y="2959"/>
                  <a:pt x="4103" y="2725"/>
                  <a:pt x="4170" y="2525"/>
                </a:cubicBezTo>
                <a:cubicBezTo>
                  <a:pt x="4370" y="1825"/>
                  <a:pt x="5004" y="1291"/>
                  <a:pt x="5671" y="1224"/>
                </a:cubicBezTo>
                <a:cubicBezTo>
                  <a:pt x="5699" y="1223"/>
                  <a:pt x="5727" y="1222"/>
                  <a:pt x="5754" y="1222"/>
                </a:cubicBezTo>
                <a:cubicBezTo>
                  <a:pt x="6388" y="1222"/>
                  <a:pt x="6952" y="1586"/>
                  <a:pt x="7272" y="2225"/>
                </a:cubicBezTo>
                <a:cubicBezTo>
                  <a:pt x="7348" y="2326"/>
                  <a:pt x="7404" y="2427"/>
                  <a:pt x="7499" y="2427"/>
                </a:cubicBezTo>
                <a:cubicBezTo>
                  <a:pt x="7530" y="2427"/>
                  <a:pt x="7565" y="2416"/>
                  <a:pt x="7606" y="2392"/>
                </a:cubicBezTo>
                <a:cubicBezTo>
                  <a:pt x="7772" y="2325"/>
                  <a:pt x="7772" y="2158"/>
                  <a:pt x="7706" y="2025"/>
                </a:cubicBezTo>
                <a:cubicBezTo>
                  <a:pt x="7539" y="1658"/>
                  <a:pt x="7672" y="1358"/>
                  <a:pt x="7873" y="1124"/>
                </a:cubicBezTo>
                <a:cubicBezTo>
                  <a:pt x="8173" y="791"/>
                  <a:pt x="8540" y="624"/>
                  <a:pt x="8940" y="491"/>
                </a:cubicBezTo>
                <a:cubicBezTo>
                  <a:pt x="9059" y="451"/>
                  <a:pt x="9173" y="432"/>
                  <a:pt x="9280" y="432"/>
                </a:cubicBezTo>
                <a:cubicBezTo>
                  <a:pt x="9530" y="432"/>
                  <a:pt x="9743" y="537"/>
                  <a:pt x="9907" y="724"/>
                </a:cubicBezTo>
                <a:cubicBezTo>
                  <a:pt x="10174" y="1024"/>
                  <a:pt x="10341" y="1324"/>
                  <a:pt x="10541" y="1625"/>
                </a:cubicBezTo>
                <a:cubicBezTo>
                  <a:pt x="10574" y="1691"/>
                  <a:pt x="10741" y="1691"/>
                  <a:pt x="10841" y="1758"/>
                </a:cubicBezTo>
                <a:cubicBezTo>
                  <a:pt x="10875" y="1658"/>
                  <a:pt x="10941" y="1525"/>
                  <a:pt x="10908" y="1458"/>
                </a:cubicBezTo>
                <a:cubicBezTo>
                  <a:pt x="10741" y="1124"/>
                  <a:pt x="10541" y="791"/>
                  <a:pt x="10274" y="491"/>
                </a:cubicBezTo>
                <a:cubicBezTo>
                  <a:pt x="10017" y="164"/>
                  <a:pt x="9695" y="0"/>
                  <a:pt x="9330" y="0"/>
                </a:cubicBezTo>
                <a:close/>
              </a:path>
            </a:pathLst>
          </a:custGeom>
          <a:solidFill>
            <a:srgbClr val="08B8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2"/>
          <p:cNvSpPr/>
          <p:nvPr/>
        </p:nvSpPr>
        <p:spPr>
          <a:xfrm>
            <a:off x="8069064" y="4848496"/>
            <a:ext cx="1074946" cy="466621"/>
          </a:xfrm>
          <a:custGeom>
            <a:avLst/>
            <a:gdLst/>
            <a:ahLst/>
            <a:cxnLst/>
            <a:rect l="l" t="t" r="r" b="b"/>
            <a:pathLst>
              <a:path w="10675" h="4634" extrusionOk="0">
                <a:moveTo>
                  <a:pt x="8976" y="1"/>
                </a:moveTo>
                <a:cubicBezTo>
                  <a:pt x="8837" y="1"/>
                  <a:pt x="8692" y="22"/>
                  <a:pt x="8540" y="64"/>
                </a:cubicBezTo>
                <a:cubicBezTo>
                  <a:pt x="7839" y="264"/>
                  <a:pt x="7239" y="598"/>
                  <a:pt x="6905" y="1365"/>
                </a:cubicBezTo>
                <a:cubicBezTo>
                  <a:pt x="6460" y="994"/>
                  <a:pt x="5978" y="788"/>
                  <a:pt x="5459" y="788"/>
                </a:cubicBezTo>
                <a:cubicBezTo>
                  <a:pt x="5279" y="788"/>
                  <a:pt x="5093" y="813"/>
                  <a:pt x="4904" y="865"/>
                </a:cubicBezTo>
                <a:cubicBezTo>
                  <a:pt x="4170" y="1098"/>
                  <a:pt x="3736" y="1698"/>
                  <a:pt x="3503" y="2466"/>
                </a:cubicBezTo>
                <a:cubicBezTo>
                  <a:pt x="3403" y="2432"/>
                  <a:pt x="3369" y="2399"/>
                  <a:pt x="3336" y="2366"/>
                </a:cubicBezTo>
                <a:cubicBezTo>
                  <a:pt x="2922" y="1997"/>
                  <a:pt x="2440" y="1828"/>
                  <a:pt x="1974" y="1828"/>
                </a:cubicBezTo>
                <a:cubicBezTo>
                  <a:pt x="1090" y="1828"/>
                  <a:pt x="264" y="2440"/>
                  <a:pt x="67" y="3466"/>
                </a:cubicBezTo>
                <a:cubicBezTo>
                  <a:pt x="0" y="3800"/>
                  <a:pt x="134" y="4200"/>
                  <a:pt x="167" y="4534"/>
                </a:cubicBezTo>
                <a:cubicBezTo>
                  <a:pt x="167" y="4567"/>
                  <a:pt x="334" y="4634"/>
                  <a:pt x="401" y="4634"/>
                </a:cubicBezTo>
                <a:cubicBezTo>
                  <a:pt x="467" y="4634"/>
                  <a:pt x="534" y="4467"/>
                  <a:pt x="534" y="4400"/>
                </a:cubicBezTo>
                <a:cubicBezTo>
                  <a:pt x="534" y="4267"/>
                  <a:pt x="467" y="4200"/>
                  <a:pt x="467" y="4067"/>
                </a:cubicBezTo>
                <a:cubicBezTo>
                  <a:pt x="258" y="3138"/>
                  <a:pt x="1043" y="2264"/>
                  <a:pt x="1978" y="2264"/>
                </a:cubicBezTo>
                <a:cubicBezTo>
                  <a:pt x="2085" y="2264"/>
                  <a:pt x="2193" y="2275"/>
                  <a:pt x="2302" y="2299"/>
                </a:cubicBezTo>
                <a:cubicBezTo>
                  <a:pt x="2802" y="2432"/>
                  <a:pt x="3169" y="2733"/>
                  <a:pt x="3403" y="3233"/>
                </a:cubicBezTo>
                <a:cubicBezTo>
                  <a:pt x="3470" y="3300"/>
                  <a:pt x="3570" y="3433"/>
                  <a:pt x="3670" y="3433"/>
                </a:cubicBezTo>
                <a:cubicBezTo>
                  <a:pt x="3836" y="3433"/>
                  <a:pt x="3836" y="3266"/>
                  <a:pt x="3836" y="3099"/>
                </a:cubicBezTo>
                <a:lnTo>
                  <a:pt x="3836" y="2966"/>
                </a:lnTo>
                <a:cubicBezTo>
                  <a:pt x="3870" y="2199"/>
                  <a:pt x="4404" y="1398"/>
                  <a:pt x="5171" y="1231"/>
                </a:cubicBezTo>
                <a:cubicBezTo>
                  <a:pt x="5288" y="1205"/>
                  <a:pt x="5406" y="1192"/>
                  <a:pt x="5523" y="1192"/>
                </a:cubicBezTo>
                <a:cubicBezTo>
                  <a:pt x="6139" y="1192"/>
                  <a:pt x="6730" y="1554"/>
                  <a:pt x="7039" y="2199"/>
                </a:cubicBezTo>
                <a:cubicBezTo>
                  <a:pt x="7120" y="2280"/>
                  <a:pt x="7179" y="2384"/>
                  <a:pt x="7288" y="2384"/>
                </a:cubicBezTo>
                <a:cubicBezTo>
                  <a:pt x="7313" y="2384"/>
                  <a:pt x="7341" y="2378"/>
                  <a:pt x="7372" y="2366"/>
                </a:cubicBezTo>
                <a:cubicBezTo>
                  <a:pt x="7539" y="2299"/>
                  <a:pt x="7539" y="2132"/>
                  <a:pt x="7472" y="2032"/>
                </a:cubicBezTo>
                <a:cubicBezTo>
                  <a:pt x="7306" y="1698"/>
                  <a:pt x="7372" y="1398"/>
                  <a:pt x="7572" y="1131"/>
                </a:cubicBezTo>
                <a:cubicBezTo>
                  <a:pt x="7873" y="798"/>
                  <a:pt x="8240" y="598"/>
                  <a:pt x="8707" y="464"/>
                </a:cubicBezTo>
                <a:cubicBezTo>
                  <a:pt x="8768" y="453"/>
                  <a:pt x="8830" y="448"/>
                  <a:pt x="8892" y="448"/>
                </a:cubicBezTo>
                <a:cubicBezTo>
                  <a:pt x="9202" y="448"/>
                  <a:pt x="9513" y="587"/>
                  <a:pt x="9707" y="865"/>
                </a:cubicBezTo>
                <a:cubicBezTo>
                  <a:pt x="9874" y="1098"/>
                  <a:pt x="10041" y="1398"/>
                  <a:pt x="10208" y="1632"/>
                </a:cubicBezTo>
                <a:cubicBezTo>
                  <a:pt x="10308" y="1732"/>
                  <a:pt x="10408" y="1765"/>
                  <a:pt x="10508" y="1765"/>
                </a:cubicBezTo>
                <a:cubicBezTo>
                  <a:pt x="10675" y="1732"/>
                  <a:pt x="10675" y="1565"/>
                  <a:pt x="10575" y="1432"/>
                </a:cubicBezTo>
                <a:cubicBezTo>
                  <a:pt x="10408" y="1098"/>
                  <a:pt x="10241" y="798"/>
                  <a:pt x="10008" y="531"/>
                </a:cubicBezTo>
                <a:cubicBezTo>
                  <a:pt x="9734" y="182"/>
                  <a:pt x="9385" y="1"/>
                  <a:pt x="8976" y="1"/>
                </a:cubicBezTo>
                <a:close/>
              </a:path>
            </a:pathLst>
          </a:custGeom>
          <a:solidFill>
            <a:srgbClr val="09B9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ove Ya Like A Sister"/>
              <a:buNone/>
              <a:defRPr sz="3500">
                <a:solidFill>
                  <a:schemeClr val="lt1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●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○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■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●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○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■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●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oming Soon"/>
              <a:buChar char="○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Coming Soon"/>
              <a:buChar char="■"/>
              <a:defRPr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58" r:id="rId6"/>
    <p:sldLayoutId id="2147483665" r:id="rId7"/>
    <p:sldLayoutId id="2147483667" r:id="rId8"/>
    <p:sldLayoutId id="2147483668" r:id="rId9"/>
    <p:sldLayoutId id="2147483675" r:id="rId10"/>
    <p:sldLayoutId id="2147483679" r:id="rId11"/>
    <p:sldLayoutId id="2147483680" r:id="rId12"/>
    <p:sldLayoutId id="214748368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gi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 txBox="1">
            <a:spLocks noGrp="1"/>
          </p:cNvSpPr>
          <p:nvPr>
            <p:ph type="ctrTitle"/>
          </p:nvPr>
        </p:nvSpPr>
        <p:spPr>
          <a:xfrm>
            <a:off x="931050" y="342900"/>
            <a:ext cx="7064064" cy="36131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buClr>
                <a:schemeClr val="lt1"/>
              </a:buClr>
              <a:buSzPts val="3500"/>
            </a:pP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br>
              <a:rPr lang="ru-RU" sz="1400" dirty="0"/>
            </a:br>
            <a:r>
              <a:rPr lang="ru-RU" sz="1400" dirty="0"/>
              <a:t>Государственное бюджетное общеобразовательное учреждение </a:t>
            </a:r>
            <a:br>
              <a:rPr lang="ru-RU" sz="1400" dirty="0"/>
            </a:br>
            <a:r>
              <a:rPr lang="ru-RU" sz="1400" dirty="0"/>
              <a:t>школа-интернат №289 </a:t>
            </a:r>
            <a:br>
              <a:rPr lang="ru-RU" sz="1400" dirty="0"/>
            </a:br>
            <a:r>
              <a:rPr lang="ru-RU" sz="1400" dirty="0"/>
              <a:t>с углубленным изучением предмета «Физическая культура» </a:t>
            </a:r>
            <a:br>
              <a:rPr lang="ru-RU" sz="1400" dirty="0"/>
            </a:br>
            <a:r>
              <a:rPr lang="ru-RU" sz="1400" dirty="0"/>
              <a:t>Красносельского района  Санкт-Петербурга</a:t>
            </a:r>
            <a:br>
              <a:rPr lang="ru-RU" sz="1400" dirty="0"/>
            </a:br>
            <a:br>
              <a:rPr lang="ru-RU" sz="1400" dirty="0"/>
            </a:br>
            <a:br>
              <a:rPr lang="ru-RU" sz="1200" dirty="0"/>
            </a:br>
            <a:br>
              <a:rPr lang="ru-RU" sz="1200" dirty="0"/>
            </a:br>
            <a:r>
              <a:rPr lang="ru-RU" sz="3500" dirty="0"/>
              <a:t>Использование традиции лагерной «свечки» в школе</a:t>
            </a:r>
            <a:br>
              <a:rPr lang="ru-RU" sz="3500" dirty="0"/>
            </a:br>
            <a:endParaRPr sz="3500" dirty="0"/>
          </a:p>
        </p:txBody>
      </p:sp>
      <p:sp>
        <p:nvSpPr>
          <p:cNvPr id="422" name="Google Shape;422;p39"/>
          <p:cNvSpPr txBox="1">
            <a:spLocks noGrp="1"/>
          </p:cNvSpPr>
          <p:nvPr>
            <p:ph type="subTitle" idx="1"/>
          </p:nvPr>
        </p:nvSpPr>
        <p:spPr>
          <a:xfrm>
            <a:off x="931050" y="3594424"/>
            <a:ext cx="7673200" cy="6124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/>
            <a:endParaRPr lang="ru-RU" dirty="0"/>
          </a:p>
          <a:p>
            <a:pPr marL="0" lvl="0" indent="0" algn="r"/>
            <a:r>
              <a:rPr lang="ru-RU" sz="1800" dirty="0">
                <a:latin typeface="Love Ya Like A Sister"/>
              </a:rPr>
              <a:t>Автор: Веселкова И.В.</a:t>
            </a:r>
          </a:p>
          <a:p>
            <a:pPr marL="0" lvl="0" indent="0" algn="r"/>
            <a:r>
              <a:rPr lang="ru-RU" sz="1800" dirty="0">
                <a:latin typeface="Love Ya Like A Sister"/>
              </a:rPr>
              <a:t> педагог-психолог</a:t>
            </a:r>
            <a:endParaRPr sz="1800" dirty="0">
              <a:latin typeface="Love Ya Like A Sister"/>
            </a:endParaRPr>
          </a:p>
        </p:txBody>
      </p:sp>
      <p:grpSp>
        <p:nvGrpSpPr>
          <p:cNvPr id="423" name="Google Shape;423;p39"/>
          <p:cNvGrpSpPr/>
          <p:nvPr/>
        </p:nvGrpSpPr>
        <p:grpSpPr>
          <a:xfrm>
            <a:off x="7679693" y="539490"/>
            <a:ext cx="829035" cy="876845"/>
            <a:chOff x="3576050" y="1905050"/>
            <a:chExt cx="306925" cy="324625"/>
          </a:xfrm>
        </p:grpSpPr>
        <p:sp>
          <p:nvSpPr>
            <p:cNvPr id="424" name="Google Shape;424;p39"/>
            <p:cNvSpPr/>
            <p:nvPr/>
          </p:nvSpPr>
          <p:spPr>
            <a:xfrm>
              <a:off x="3576050" y="1905050"/>
              <a:ext cx="306925" cy="324625"/>
            </a:xfrm>
            <a:custGeom>
              <a:avLst/>
              <a:gdLst/>
              <a:ahLst/>
              <a:cxnLst/>
              <a:rect l="l" t="t" r="r" b="b"/>
              <a:pathLst>
                <a:path w="12277" h="12985" extrusionOk="0">
                  <a:moveTo>
                    <a:pt x="8507" y="457"/>
                  </a:moveTo>
                  <a:cubicBezTo>
                    <a:pt x="8603" y="457"/>
                    <a:pt x="8703" y="472"/>
                    <a:pt x="8807" y="504"/>
                  </a:cubicBezTo>
                  <a:cubicBezTo>
                    <a:pt x="9274" y="671"/>
                    <a:pt x="9641" y="1172"/>
                    <a:pt x="9674" y="1739"/>
                  </a:cubicBezTo>
                  <a:cubicBezTo>
                    <a:pt x="9708" y="2506"/>
                    <a:pt x="9508" y="3140"/>
                    <a:pt x="9274" y="3807"/>
                  </a:cubicBezTo>
                  <a:cubicBezTo>
                    <a:pt x="9141" y="4174"/>
                    <a:pt x="8974" y="4541"/>
                    <a:pt x="8774" y="4874"/>
                  </a:cubicBezTo>
                  <a:cubicBezTo>
                    <a:pt x="8640" y="5141"/>
                    <a:pt x="8674" y="5241"/>
                    <a:pt x="8907" y="5375"/>
                  </a:cubicBezTo>
                  <a:cubicBezTo>
                    <a:pt x="9941" y="6008"/>
                    <a:pt x="10675" y="6909"/>
                    <a:pt x="11309" y="7910"/>
                  </a:cubicBezTo>
                  <a:cubicBezTo>
                    <a:pt x="11943" y="8877"/>
                    <a:pt x="11743" y="9844"/>
                    <a:pt x="11109" y="10712"/>
                  </a:cubicBezTo>
                  <a:cubicBezTo>
                    <a:pt x="10275" y="11913"/>
                    <a:pt x="8974" y="12580"/>
                    <a:pt x="7073" y="12580"/>
                  </a:cubicBezTo>
                  <a:cubicBezTo>
                    <a:pt x="6339" y="12546"/>
                    <a:pt x="5338" y="12213"/>
                    <a:pt x="4537" y="11379"/>
                  </a:cubicBezTo>
                  <a:cubicBezTo>
                    <a:pt x="4004" y="10845"/>
                    <a:pt x="3804" y="10178"/>
                    <a:pt x="3870" y="9411"/>
                  </a:cubicBezTo>
                  <a:cubicBezTo>
                    <a:pt x="3937" y="8910"/>
                    <a:pt x="4004" y="8410"/>
                    <a:pt x="4104" y="7910"/>
                  </a:cubicBezTo>
                  <a:cubicBezTo>
                    <a:pt x="4170" y="7576"/>
                    <a:pt x="4137" y="7543"/>
                    <a:pt x="3837" y="7476"/>
                  </a:cubicBezTo>
                  <a:cubicBezTo>
                    <a:pt x="2936" y="7176"/>
                    <a:pt x="2102" y="6742"/>
                    <a:pt x="1302" y="6209"/>
                  </a:cubicBezTo>
                  <a:cubicBezTo>
                    <a:pt x="1235" y="6175"/>
                    <a:pt x="1168" y="6075"/>
                    <a:pt x="1102" y="6042"/>
                  </a:cubicBezTo>
                  <a:cubicBezTo>
                    <a:pt x="301" y="5475"/>
                    <a:pt x="334" y="4874"/>
                    <a:pt x="801" y="4040"/>
                  </a:cubicBezTo>
                  <a:cubicBezTo>
                    <a:pt x="900" y="3868"/>
                    <a:pt x="1108" y="3768"/>
                    <a:pt x="1357" y="3768"/>
                  </a:cubicBezTo>
                  <a:cubicBezTo>
                    <a:pt x="1446" y="3768"/>
                    <a:pt x="1539" y="3781"/>
                    <a:pt x="1635" y="3807"/>
                  </a:cubicBezTo>
                  <a:cubicBezTo>
                    <a:pt x="2302" y="3974"/>
                    <a:pt x="2936" y="4341"/>
                    <a:pt x="3470" y="4808"/>
                  </a:cubicBezTo>
                  <a:cubicBezTo>
                    <a:pt x="3970" y="5208"/>
                    <a:pt x="4437" y="5708"/>
                    <a:pt x="4904" y="6209"/>
                  </a:cubicBezTo>
                  <a:cubicBezTo>
                    <a:pt x="5010" y="6297"/>
                    <a:pt x="5088" y="6338"/>
                    <a:pt x="5167" y="6338"/>
                  </a:cubicBezTo>
                  <a:cubicBezTo>
                    <a:pt x="5238" y="6338"/>
                    <a:pt x="5310" y="6305"/>
                    <a:pt x="5405" y="6242"/>
                  </a:cubicBezTo>
                  <a:cubicBezTo>
                    <a:pt x="5538" y="6142"/>
                    <a:pt x="5705" y="5975"/>
                    <a:pt x="5872" y="5875"/>
                  </a:cubicBezTo>
                  <a:cubicBezTo>
                    <a:pt x="6239" y="5742"/>
                    <a:pt x="6505" y="5641"/>
                    <a:pt x="6839" y="5541"/>
                  </a:cubicBezTo>
                  <a:cubicBezTo>
                    <a:pt x="7139" y="5475"/>
                    <a:pt x="7173" y="5408"/>
                    <a:pt x="7106" y="5141"/>
                  </a:cubicBezTo>
                  <a:cubicBezTo>
                    <a:pt x="6872" y="4407"/>
                    <a:pt x="6772" y="3673"/>
                    <a:pt x="6806" y="2906"/>
                  </a:cubicBezTo>
                  <a:cubicBezTo>
                    <a:pt x="6839" y="2206"/>
                    <a:pt x="7006" y="1539"/>
                    <a:pt x="7506" y="1005"/>
                  </a:cubicBezTo>
                  <a:cubicBezTo>
                    <a:pt x="7775" y="709"/>
                    <a:pt x="8108" y="457"/>
                    <a:pt x="8507" y="457"/>
                  </a:cubicBezTo>
                  <a:close/>
                  <a:moveTo>
                    <a:pt x="8515" y="1"/>
                  </a:moveTo>
                  <a:cubicBezTo>
                    <a:pt x="8226" y="1"/>
                    <a:pt x="7925" y="88"/>
                    <a:pt x="7640" y="271"/>
                  </a:cubicBezTo>
                  <a:cubicBezTo>
                    <a:pt x="7339" y="504"/>
                    <a:pt x="7106" y="771"/>
                    <a:pt x="6906" y="1071"/>
                  </a:cubicBezTo>
                  <a:cubicBezTo>
                    <a:pt x="6305" y="1939"/>
                    <a:pt x="6339" y="2940"/>
                    <a:pt x="6439" y="3940"/>
                  </a:cubicBezTo>
                  <a:cubicBezTo>
                    <a:pt x="6472" y="4341"/>
                    <a:pt x="6572" y="4707"/>
                    <a:pt x="6606" y="5008"/>
                  </a:cubicBezTo>
                  <a:cubicBezTo>
                    <a:pt x="6105" y="5241"/>
                    <a:pt x="5672" y="5508"/>
                    <a:pt x="5305" y="5675"/>
                  </a:cubicBezTo>
                  <a:cubicBezTo>
                    <a:pt x="4938" y="5275"/>
                    <a:pt x="4504" y="4908"/>
                    <a:pt x="4104" y="4574"/>
                  </a:cubicBezTo>
                  <a:cubicBezTo>
                    <a:pt x="3437" y="4040"/>
                    <a:pt x="2736" y="3573"/>
                    <a:pt x="1902" y="3340"/>
                  </a:cubicBezTo>
                  <a:cubicBezTo>
                    <a:pt x="1704" y="3279"/>
                    <a:pt x="1512" y="3239"/>
                    <a:pt x="1331" y="3239"/>
                  </a:cubicBezTo>
                  <a:cubicBezTo>
                    <a:pt x="1116" y="3239"/>
                    <a:pt x="916" y="3295"/>
                    <a:pt x="735" y="3440"/>
                  </a:cubicBezTo>
                  <a:cubicBezTo>
                    <a:pt x="234" y="3907"/>
                    <a:pt x="1" y="4507"/>
                    <a:pt x="68" y="5108"/>
                  </a:cubicBezTo>
                  <a:cubicBezTo>
                    <a:pt x="101" y="5608"/>
                    <a:pt x="434" y="6008"/>
                    <a:pt x="801" y="6342"/>
                  </a:cubicBezTo>
                  <a:cubicBezTo>
                    <a:pt x="1602" y="6942"/>
                    <a:pt x="2469" y="7376"/>
                    <a:pt x="3437" y="7710"/>
                  </a:cubicBezTo>
                  <a:cubicBezTo>
                    <a:pt x="3603" y="7810"/>
                    <a:pt x="3637" y="7876"/>
                    <a:pt x="3603" y="8043"/>
                  </a:cubicBezTo>
                  <a:cubicBezTo>
                    <a:pt x="3503" y="8377"/>
                    <a:pt x="3470" y="8677"/>
                    <a:pt x="3437" y="9011"/>
                  </a:cubicBezTo>
                  <a:cubicBezTo>
                    <a:pt x="3303" y="10178"/>
                    <a:pt x="3603" y="11212"/>
                    <a:pt x="4571" y="11979"/>
                  </a:cubicBezTo>
                  <a:cubicBezTo>
                    <a:pt x="5415" y="12662"/>
                    <a:pt x="6430" y="12984"/>
                    <a:pt x="7444" y="12984"/>
                  </a:cubicBezTo>
                  <a:cubicBezTo>
                    <a:pt x="9155" y="12984"/>
                    <a:pt x="10863" y="12066"/>
                    <a:pt x="11743" y="10412"/>
                  </a:cubicBezTo>
                  <a:cubicBezTo>
                    <a:pt x="12276" y="9411"/>
                    <a:pt x="12243" y="8477"/>
                    <a:pt x="11609" y="7509"/>
                  </a:cubicBezTo>
                  <a:lnTo>
                    <a:pt x="11242" y="7009"/>
                  </a:lnTo>
                  <a:cubicBezTo>
                    <a:pt x="10642" y="6242"/>
                    <a:pt x="10008" y="5541"/>
                    <a:pt x="9241" y="5008"/>
                  </a:cubicBezTo>
                  <a:cubicBezTo>
                    <a:pt x="9474" y="4474"/>
                    <a:pt x="9674" y="3907"/>
                    <a:pt x="9841" y="3340"/>
                  </a:cubicBezTo>
                  <a:cubicBezTo>
                    <a:pt x="10108" y="2673"/>
                    <a:pt x="10241" y="1939"/>
                    <a:pt x="10008" y="1238"/>
                  </a:cubicBezTo>
                  <a:cubicBezTo>
                    <a:pt x="9776" y="450"/>
                    <a:pt x="9174" y="1"/>
                    <a:pt x="8515" y="1"/>
                  </a:cubicBezTo>
                  <a:close/>
                </a:path>
              </a:pathLst>
            </a:custGeom>
            <a:solidFill>
              <a:srgbClr val="FE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3730325" y="2130100"/>
              <a:ext cx="82600" cy="51100"/>
            </a:xfrm>
            <a:custGeom>
              <a:avLst/>
              <a:gdLst/>
              <a:ahLst/>
              <a:cxnLst/>
              <a:rect l="l" t="t" r="r" b="b"/>
              <a:pathLst>
                <a:path w="3304" h="2044" extrusionOk="0">
                  <a:moveTo>
                    <a:pt x="3061" y="0"/>
                  </a:moveTo>
                  <a:cubicBezTo>
                    <a:pt x="2947" y="0"/>
                    <a:pt x="2892" y="70"/>
                    <a:pt x="2836" y="209"/>
                  </a:cubicBezTo>
                  <a:cubicBezTo>
                    <a:pt x="2641" y="1063"/>
                    <a:pt x="1911" y="1542"/>
                    <a:pt x="1154" y="1542"/>
                  </a:cubicBezTo>
                  <a:cubicBezTo>
                    <a:pt x="876" y="1542"/>
                    <a:pt x="594" y="1477"/>
                    <a:pt x="334" y="1343"/>
                  </a:cubicBezTo>
                  <a:cubicBezTo>
                    <a:pt x="322" y="1336"/>
                    <a:pt x="307" y="1334"/>
                    <a:pt x="289" y="1334"/>
                  </a:cubicBezTo>
                  <a:cubicBezTo>
                    <a:pt x="217" y="1334"/>
                    <a:pt x="109" y="1383"/>
                    <a:pt x="1" y="1410"/>
                  </a:cubicBezTo>
                  <a:cubicBezTo>
                    <a:pt x="101" y="1510"/>
                    <a:pt x="101" y="1676"/>
                    <a:pt x="168" y="1710"/>
                  </a:cubicBezTo>
                  <a:cubicBezTo>
                    <a:pt x="501" y="1843"/>
                    <a:pt x="835" y="1977"/>
                    <a:pt x="1168" y="2043"/>
                  </a:cubicBezTo>
                  <a:lnTo>
                    <a:pt x="1168" y="1977"/>
                  </a:lnTo>
                  <a:cubicBezTo>
                    <a:pt x="1302" y="1977"/>
                    <a:pt x="1435" y="1910"/>
                    <a:pt x="1569" y="1910"/>
                  </a:cubicBezTo>
                  <a:cubicBezTo>
                    <a:pt x="2336" y="1810"/>
                    <a:pt x="3103" y="1076"/>
                    <a:pt x="3270" y="342"/>
                  </a:cubicBezTo>
                  <a:cubicBezTo>
                    <a:pt x="3270" y="209"/>
                    <a:pt x="3303" y="42"/>
                    <a:pt x="3136" y="9"/>
                  </a:cubicBezTo>
                  <a:cubicBezTo>
                    <a:pt x="3109" y="3"/>
                    <a:pt x="3084" y="0"/>
                    <a:pt x="3061" y="0"/>
                  </a:cubicBezTo>
                  <a:close/>
                </a:path>
              </a:pathLst>
            </a:custGeom>
            <a:solidFill>
              <a:srgbClr val="FE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3772025" y="2082350"/>
              <a:ext cx="24225" cy="34625"/>
            </a:xfrm>
            <a:custGeom>
              <a:avLst/>
              <a:gdLst/>
              <a:ahLst/>
              <a:cxnLst/>
              <a:rect l="l" t="t" r="r" b="b"/>
              <a:pathLst>
                <a:path w="969" h="1385" extrusionOk="0">
                  <a:moveTo>
                    <a:pt x="255" y="0"/>
                  </a:moveTo>
                  <a:cubicBezTo>
                    <a:pt x="201" y="0"/>
                    <a:pt x="151" y="17"/>
                    <a:pt x="134" y="51"/>
                  </a:cubicBezTo>
                  <a:cubicBezTo>
                    <a:pt x="101" y="84"/>
                    <a:pt x="1" y="251"/>
                    <a:pt x="67" y="284"/>
                  </a:cubicBezTo>
                  <a:lnTo>
                    <a:pt x="568" y="1285"/>
                  </a:lnTo>
                  <a:cubicBezTo>
                    <a:pt x="568" y="1318"/>
                    <a:pt x="735" y="1385"/>
                    <a:pt x="801" y="1385"/>
                  </a:cubicBezTo>
                  <a:cubicBezTo>
                    <a:pt x="835" y="1385"/>
                    <a:pt x="901" y="1285"/>
                    <a:pt x="968" y="1218"/>
                  </a:cubicBezTo>
                  <a:cubicBezTo>
                    <a:pt x="768" y="784"/>
                    <a:pt x="601" y="417"/>
                    <a:pt x="401" y="51"/>
                  </a:cubicBezTo>
                  <a:cubicBezTo>
                    <a:pt x="368" y="17"/>
                    <a:pt x="309" y="0"/>
                    <a:pt x="255" y="0"/>
                  </a:cubicBezTo>
                  <a:close/>
                </a:path>
              </a:pathLst>
            </a:custGeom>
            <a:solidFill>
              <a:srgbClr val="FE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3720325" y="2104450"/>
              <a:ext cx="24200" cy="33825"/>
            </a:xfrm>
            <a:custGeom>
              <a:avLst/>
              <a:gdLst/>
              <a:ahLst/>
              <a:cxnLst/>
              <a:rect l="l" t="t" r="r" b="b"/>
              <a:pathLst>
                <a:path w="968" h="1353" extrusionOk="0">
                  <a:moveTo>
                    <a:pt x="301" y="0"/>
                  </a:moveTo>
                  <a:cubicBezTo>
                    <a:pt x="67" y="0"/>
                    <a:pt x="1" y="167"/>
                    <a:pt x="34" y="334"/>
                  </a:cubicBezTo>
                  <a:cubicBezTo>
                    <a:pt x="167" y="601"/>
                    <a:pt x="301" y="868"/>
                    <a:pt x="468" y="1168"/>
                  </a:cubicBezTo>
                  <a:cubicBezTo>
                    <a:pt x="522" y="1249"/>
                    <a:pt x="598" y="1353"/>
                    <a:pt x="714" y="1353"/>
                  </a:cubicBezTo>
                  <a:cubicBezTo>
                    <a:pt x="741" y="1353"/>
                    <a:pt x="770" y="1347"/>
                    <a:pt x="801" y="1335"/>
                  </a:cubicBezTo>
                  <a:cubicBezTo>
                    <a:pt x="968" y="1235"/>
                    <a:pt x="968" y="1068"/>
                    <a:pt x="868" y="934"/>
                  </a:cubicBezTo>
                  <a:cubicBezTo>
                    <a:pt x="734" y="701"/>
                    <a:pt x="634" y="401"/>
                    <a:pt x="468" y="167"/>
                  </a:cubicBezTo>
                  <a:cubicBezTo>
                    <a:pt x="401" y="67"/>
                    <a:pt x="334" y="34"/>
                    <a:pt x="301" y="0"/>
                  </a:cubicBezTo>
                  <a:close/>
                </a:path>
              </a:pathLst>
            </a:custGeom>
            <a:solidFill>
              <a:srgbClr val="FE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39"/>
          <p:cNvGrpSpPr/>
          <p:nvPr/>
        </p:nvGrpSpPr>
        <p:grpSpPr>
          <a:xfrm rot="501425">
            <a:off x="8112335" y="3370773"/>
            <a:ext cx="537597" cy="607667"/>
            <a:chOff x="3629425" y="2357975"/>
            <a:chExt cx="184325" cy="208350"/>
          </a:xfrm>
        </p:grpSpPr>
        <p:sp>
          <p:nvSpPr>
            <p:cNvPr id="429" name="Google Shape;429;p39"/>
            <p:cNvSpPr/>
            <p:nvPr/>
          </p:nvSpPr>
          <p:spPr>
            <a:xfrm>
              <a:off x="3717000" y="2432025"/>
              <a:ext cx="96750" cy="134300"/>
            </a:xfrm>
            <a:custGeom>
              <a:avLst/>
              <a:gdLst/>
              <a:ahLst/>
              <a:cxnLst/>
              <a:rect l="l" t="t" r="r" b="b"/>
              <a:pathLst>
                <a:path w="3870" h="5372" extrusionOk="0">
                  <a:moveTo>
                    <a:pt x="1033" y="0"/>
                  </a:moveTo>
                  <a:cubicBezTo>
                    <a:pt x="1021" y="0"/>
                    <a:pt x="1010" y="2"/>
                    <a:pt x="1001" y="7"/>
                  </a:cubicBezTo>
                  <a:cubicBezTo>
                    <a:pt x="901" y="74"/>
                    <a:pt x="834" y="240"/>
                    <a:pt x="834" y="340"/>
                  </a:cubicBezTo>
                  <a:cubicBezTo>
                    <a:pt x="801" y="507"/>
                    <a:pt x="834" y="674"/>
                    <a:pt x="867" y="841"/>
                  </a:cubicBezTo>
                  <a:cubicBezTo>
                    <a:pt x="1034" y="1641"/>
                    <a:pt x="801" y="2242"/>
                    <a:pt x="200" y="2775"/>
                  </a:cubicBezTo>
                  <a:cubicBezTo>
                    <a:pt x="67" y="2842"/>
                    <a:pt x="0" y="3076"/>
                    <a:pt x="0" y="3176"/>
                  </a:cubicBezTo>
                  <a:cubicBezTo>
                    <a:pt x="34" y="3409"/>
                    <a:pt x="234" y="3409"/>
                    <a:pt x="467" y="3409"/>
                  </a:cubicBezTo>
                  <a:lnTo>
                    <a:pt x="534" y="3409"/>
                  </a:lnTo>
                  <a:cubicBezTo>
                    <a:pt x="594" y="3401"/>
                    <a:pt x="651" y="3397"/>
                    <a:pt x="707" y="3397"/>
                  </a:cubicBezTo>
                  <a:cubicBezTo>
                    <a:pt x="1086" y="3397"/>
                    <a:pt x="1373" y="3590"/>
                    <a:pt x="1635" y="3910"/>
                  </a:cubicBezTo>
                  <a:cubicBezTo>
                    <a:pt x="1801" y="4110"/>
                    <a:pt x="1902" y="4343"/>
                    <a:pt x="2068" y="4610"/>
                  </a:cubicBezTo>
                  <a:cubicBezTo>
                    <a:pt x="2235" y="4810"/>
                    <a:pt x="2402" y="5044"/>
                    <a:pt x="2635" y="5277"/>
                  </a:cubicBezTo>
                  <a:cubicBezTo>
                    <a:pt x="2674" y="5342"/>
                    <a:pt x="2724" y="5372"/>
                    <a:pt x="2775" y="5372"/>
                  </a:cubicBezTo>
                  <a:cubicBezTo>
                    <a:pt x="2855" y="5372"/>
                    <a:pt x="2941" y="5299"/>
                    <a:pt x="3002" y="5177"/>
                  </a:cubicBezTo>
                  <a:cubicBezTo>
                    <a:pt x="3036" y="5110"/>
                    <a:pt x="3069" y="4977"/>
                    <a:pt x="3069" y="4910"/>
                  </a:cubicBezTo>
                  <a:cubicBezTo>
                    <a:pt x="3069" y="4577"/>
                    <a:pt x="3036" y="4277"/>
                    <a:pt x="3002" y="3976"/>
                  </a:cubicBezTo>
                  <a:cubicBezTo>
                    <a:pt x="2902" y="3443"/>
                    <a:pt x="3002" y="2909"/>
                    <a:pt x="3536" y="2575"/>
                  </a:cubicBezTo>
                  <a:cubicBezTo>
                    <a:pt x="3669" y="2475"/>
                    <a:pt x="3736" y="2308"/>
                    <a:pt x="3870" y="2142"/>
                  </a:cubicBezTo>
                  <a:cubicBezTo>
                    <a:pt x="3703" y="2008"/>
                    <a:pt x="3636" y="1908"/>
                    <a:pt x="3536" y="1808"/>
                  </a:cubicBezTo>
                  <a:cubicBezTo>
                    <a:pt x="3436" y="1775"/>
                    <a:pt x="3202" y="1775"/>
                    <a:pt x="3036" y="1775"/>
                  </a:cubicBezTo>
                  <a:cubicBezTo>
                    <a:pt x="2602" y="1775"/>
                    <a:pt x="2302" y="1575"/>
                    <a:pt x="2035" y="1241"/>
                  </a:cubicBezTo>
                  <a:cubicBezTo>
                    <a:pt x="1935" y="1074"/>
                    <a:pt x="1835" y="907"/>
                    <a:pt x="1768" y="741"/>
                  </a:cubicBezTo>
                  <a:cubicBezTo>
                    <a:pt x="1635" y="507"/>
                    <a:pt x="1501" y="307"/>
                    <a:pt x="1334" y="140"/>
                  </a:cubicBezTo>
                  <a:cubicBezTo>
                    <a:pt x="1248" y="83"/>
                    <a:pt x="1112" y="0"/>
                    <a:pt x="1033" y="0"/>
                  </a:cubicBezTo>
                  <a:close/>
                </a:path>
              </a:pathLst>
            </a:custGeom>
            <a:solidFill>
              <a:srgbClr val="FEBF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3629425" y="2357975"/>
              <a:ext cx="58400" cy="83400"/>
            </a:xfrm>
            <a:custGeom>
              <a:avLst/>
              <a:gdLst/>
              <a:ahLst/>
              <a:cxnLst/>
              <a:rect l="l" t="t" r="r" b="b"/>
              <a:pathLst>
                <a:path w="2336" h="3336" extrusionOk="0">
                  <a:moveTo>
                    <a:pt x="601" y="0"/>
                  </a:moveTo>
                  <a:cubicBezTo>
                    <a:pt x="601" y="200"/>
                    <a:pt x="501" y="334"/>
                    <a:pt x="534" y="467"/>
                  </a:cubicBezTo>
                  <a:cubicBezTo>
                    <a:pt x="634" y="934"/>
                    <a:pt x="501" y="1334"/>
                    <a:pt x="167" y="1668"/>
                  </a:cubicBezTo>
                  <a:cubicBezTo>
                    <a:pt x="101" y="1768"/>
                    <a:pt x="34" y="1901"/>
                    <a:pt x="1" y="2035"/>
                  </a:cubicBezTo>
                  <a:cubicBezTo>
                    <a:pt x="134" y="2068"/>
                    <a:pt x="201" y="2135"/>
                    <a:pt x="334" y="2202"/>
                  </a:cubicBezTo>
                  <a:cubicBezTo>
                    <a:pt x="411" y="2184"/>
                    <a:pt x="481" y="2176"/>
                    <a:pt x="544" y="2176"/>
                  </a:cubicBezTo>
                  <a:cubicBezTo>
                    <a:pt x="839" y="2176"/>
                    <a:pt x="1003" y="2355"/>
                    <a:pt x="1168" y="2602"/>
                  </a:cubicBezTo>
                  <a:cubicBezTo>
                    <a:pt x="1302" y="2802"/>
                    <a:pt x="1435" y="3002"/>
                    <a:pt x="1535" y="3169"/>
                  </a:cubicBezTo>
                  <a:cubicBezTo>
                    <a:pt x="1602" y="3269"/>
                    <a:pt x="1702" y="3302"/>
                    <a:pt x="1802" y="3336"/>
                  </a:cubicBezTo>
                  <a:cubicBezTo>
                    <a:pt x="1835" y="3236"/>
                    <a:pt x="1935" y="3136"/>
                    <a:pt x="1935" y="3002"/>
                  </a:cubicBezTo>
                  <a:cubicBezTo>
                    <a:pt x="1935" y="2802"/>
                    <a:pt x="1869" y="2569"/>
                    <a:pt x="1835" y="2335"/>
                  </a:cubicBezTo>
                  <a:cubicBezTo>
                    <a:pt x="1835" y="2068"/>
                    <a:pt x="1869" y="1868"/>
                    <a:pt x="2136" y="1635"/>
                  </a:cubicBezTo>
                  <a:cubicBezTo>
                    <a:pt x="2202" y="1568"/>
                    <a:pt x="2269" y="1434"/>
                    <a:pt x="2336" y="1301"/>
                  </a:cubicBezTo>
                  <a:cubicBezTo>
                    <a:pt x="2202" y="1234"/>
                    <a:pt x="2102" y="1134"/>
                    <a:pt x="1969" y="1134"/>
                  </a:cubicBezTo>
                  <a:cubicBezTo>
                    <a:pt x="1535" y="1134"/>
                    <a:pt x="1302" y="934"/>
                    <a:pt x="1135" y="600"/>
                  </a:cubicBezTo>
                  <a:cubicBezTo>
                    <a:pt x="1101" y="500"/>
                    <a:pt x="1035" y="400"/>
                    <a:pt x="968" y="300"/>
                  </a:cubicBezTo>
                  <a:cubicBezTo>
                    <a:pt x="835" y="200"/>
                    <a:pt x="701" y="100"/>
                    <a:pt x="601" y="0"/>
                  </a:cubicBezTo>
                  <a:close/>
                </a:path>
              </a:pathLst>
            </a:custGeom>
            <a:solidFill>
              <a:srgbClr val="FE70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39"/>
          <p:cNvSpPr/>
          <p:nvPr/>
        </p:nvSpPr>
        <p:spPr>
          <a:xfrm>
            <a:off x="517630" y="2640950"/>
            <a:ext cx="391198" cy="451111"/>
          </a:xfrm>
          <a:custGeom>
            <a:avLst/>
            <a:gdLst/>
            <a:ahLst/>
            <a:cxnLst/>
            <a:rect l="l" t="t" r="r" b="b"/>
            <a:pathLst>
              <a:path w="4538" h="5233" extrusionOk="0">
                <a:moveTo>
                  <a:pt x="1836" y="429"/>
                </a:moveTo>
                <a:cubicBezTo>
                  <a:pt x="1902" y="563"/>
                  <a:pt x="2002" y="629"/>
                  <a:pt x="2002" y="763"/>
                </a:cubicBezTo>
                <a:cubicBezTo>
                  <a:pt x="2102" y="963"/>
                  <a:pt x="2169" y="1130"/>
                  <a:pt x="2236" y="1330"/>
                </a:cubicBezTo>
                <a:cubicBezTo>
                  <a:pt x="2503" y="1930"/>
                  <a:pt x="2903" y="2330"/>
                  <a:pt x="3570" y="2497"/>
                </a:cubicBezTo>
                <a:cubicBezTo>
                  <a:pt x="3603" y="2497"/>
                  <a:pt x="3704" y="2564"/>
                  <a:pt x="3837" y="2597"/>
                </a:cubicBezTo>
                <a:cubicBezTo>
                  <a:pt x="3170" y="2931"/>
                  <a:pt x="2603" y="3331"/>
                  <a:pt x="2703" y="4098"/>
                </a:cubicBezTo>
                <a:cubicBezTo>
                  <a:pt x="2403" y="3798"/>
                  <a:pt x="2169" y="3431"/>
                  <a:pt x="1836" y="3231"/>
                </a:cubicBezTo>
                <a:cubicBezTo>
                  <a:pt x="1502" y="2998"/>
                  <a:pt x="1068" y="2931"/>
                  <a:pt x="668" y="2764"/>
                </a:cubicBezTo>
                <a:cubicBezTo>
                  <a:pt x="835" y="2697"/>
                  <a:pt x="935" y="2564"/>
                  <a:pt x="1102" y="2464"/>
                </a:cubicBezTo>
                <a:cubicBezTo>
                  <a:pt x="1602" y="2197"/>
                  <a:pt x="1769" y="1763"/>
                  <a:pt x="1735" y="1230"/>
                </a:cubicBezTo>
                <a:lnTo>
                  <a:pt x="1735" y="462"/>
                </a:lnTo>
                <a:cubicBezTo>
                  <a:pt x="1769" y="462"/>
                  <a:pt x="1769" y="429"/>
                  <a:pt x="1836" y="429"/>
                </a:cubicBezTo>
                <a:close/>
                <a:moveTo>
                  <a:pt x="1743" y="0"/>
                </a:moveTo>
                <a:cubicBezTo>
                  <a:pt x="1530" y="0"/>
                  <a:pt x="1358" y="171"/>
                  <a:pt x="1335" y="462"/>
                </a:cubicBezTo>
                <a:cubicBezTo>
                  <a:pt x="1268" y="729"/>
                  <a:pt x="1268" y="1030"/>
                  <a:pt x="1335" y="1263"/>
                </a:cubicBezTo>
                <a:cubicBezTo>
                  <a:pt x="1369" y="1697"/>
                  <a:pt x="1202" y="1964"/>
                  <a:pt x="835" y="2197"/>
                </a:cubicBezTo>
                <a:cubicBezTo>
                  <a:pt x="601" y="2297"/>
                  <a:pt x="435" y="2431"/>
                  <a:pt x="268" y="2564"/>
                </a:cubicBezTo>
                <a:cubicBezTo>
                  <a:pt x="1" y="2797"/>
                  <a:pt x="68" y="3098"/>
                  <a:pt x="401" y="3231"/>
                </a:cubicBezTo>
                <a:cubicBezTo>
                  <a:pt x="535" y="3264"/>
                  <a:pt x="701" y="3298"/>
                  <a:pt x="835" y="3298"/>
                </a:cubicBezTo>
                <a:cubicBezTo>
                  <a:pt x="1569" y="3398"/>
                  <a:pt x="2069" y="3798"/>
                  <a:pt x="2369" y="4532"/>
                </a:cubicBezTo>
                <a:cubicBezTo>
                  <a:pt x="2436" y="4766"/>
                  <a:pt x="2669" y="4966"/>
                  <a:pt x="2836" y="5233"/>
                </a:cubicBezTo>
                <a:cubicBezTo>
                  <a:pt x="3170" y="4899"/>
                  <a:pt x="3203" y="4532"/>
                  <a:pt x="3237" y="4065"/>
                </a:cubicBezTo>
                <a:cubicBezTo>
                  <a:pt x="3203" y="3631"/>
                  <a:pt x="3403" y="3331"/>
                  <a:pt x="3770" y="3131"/>
                </a:cubicBezTo>
                <a:cubicBezTo>
                  <a:pt x="3937" y="3064"/>
                  <a:pt x="4104" y="2964"/>
                  <a:pt x="4271" y="2864"/>
                </a:cubicBezTo>
                <a:cubicBezTo>
                  <a:pt x="4537" y="2697"/>
                  <a:pt x="4537" y="2364"/>
                  <a:pt x="4204" y="2230"/>
                </a:cubicBezTo>
                <a:cubicBezTo>
                  <a:pt x="4037" y="2130"/>
                  <a:pt x="3870" y="2097"/>
                  <a:pt x="3704" y="2064"/>
                </a:cubicBezTo>
                <a:cubicBezTo>
                  <a:pt x="3270" y="1964"/>
                  <a:pt x="3003" y="1730"/>
                  <a:pt x="2770" y="1363"/>
                </a:cubicBezTo>
                <a:cubicBezTo>
                  <a:pt x="2669" y="1130"/>
                  <a:pt x="2603" y="929"/>
                  <a:pt x="2503" y="729"/>
                </a:cubicBezTo>
                <a:cubicBezTo>
                  <a:pt x="2403" y="529"/>
                  <a:pt x="2236" y="296"/>
                  <a:pt x="2069" y="129"/>
                </a:cubicBezTo>
                <a:cubicBezTo>
                  <a:pt x="1959" y="41"/>
                  <a:pt x="1846" y="0"/>
                  <a:pt x="1743" y="0"/>
                </a:cubicBezTo>
                <a:close/>
              </a:path>
            </a:pathLst>
          </a:custGeom>
          <a:solidFill>
            <a:srgbClr val="FEC0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39"/>
          <p:cNvSpPr/>
          <p:nvPr/>
        </p:nvSpPr>
        <p:spPr>
          <a:xfrm>
            <a:off x="350050" y="4372491"/>
            <a:ext cx="290511" cy="337062"/>
          </a:xfrm>
          <a:custGeom>
            <a:avLst/>
            <a:gdLst/>
            <a:ahLst/>
            <a:cxnLst/>
            <a:rect l="l" t="t" r="r" b="b"/>
            <a:pathLst>
              <a:path w="3370" h="3910" extrusionOk="0">
                <a:moveTo>
                  <a:pt x="1167" y="0"/>
                </a:moveTo>
                <a:cubicBezTo>
                  <a:pt x="1154" y="0"/>
                  <a:pt x="1143" y="2"/>
                  <a:pt x="1134" y="7"/>
                </a:cubicBezTo>
                <a:cubicBezTo>
                  <a:pt x="1034" y="73"/>
                  <a:pt x="1001" y="174"/>
                  <a:pt x="967" y="307"/>
                </a:cubicBezTo>
                <a:cubicBezTo>
                  <a:pt x="934" y="407"/>
                  <a:pt x="967" y="507"/>
                  <a:pt x="967" y="641"/>
                </a:cubicBezTo>
                <a:cubicBezTo>
                  <a:pt x="1101" y="1241"/>
                  <a:pt x="867" y="1641"/>
                  <a:pt x="334" y="1908"/>
                </a:cubicBezTo>
                <a:cubicBezTo>
                  <a:pt x="200" y="1941"/>
                  <a:pt x="133" y="2108"/>
                  <a:pt x="0" y="2242"/>
                </a:cubicBezTo>
                <a:cubicBezTo>
                  <a:pt x="167" y="2275"/>
                  <a:pt x="300" y="2375"/>
                  <a:pt x="467" y="2408"/>
                </a:cubicBezTo>
                <a:cubicBezTo>
                  <a:pt x="1168" y="2509"/>
                  <a:pt x="1635" y="2842"/>
                  <a:pt x="1868" y="3509"/>
                </a:cubicBezTo>
                <a:cubicBezTo>
                  <a:pt x="1935" y="3643"/>
                  <a:pt x="2001" y="3776"/>
                  <a:pt x="2102" y="3910"/>
                </a:cubicBezTo>
                <a:lnTo>
                  <a:pt x="2168" y="3910"/>
                </a:lnTo>
                <a:cubicBezTo>
                  <a:pt x="2202" y="3743"/>
                  <a:pt x="2268" y="3576"/>
                  <a:pt x="2268" y="3443"/>
                </a:cubicBezTo>
                <a:cubicBezTo>
                  <a:pt x="2168" y="2842"/>
                  <a:pt x="2468" y="2475"/>
                  <a:pt x="2969" y="2242"/>
                </a:cubicBezTo>
                <a:cubicBezTo>
                  <a:pt x="3102" y="2142"/>
                  <a:pt x="3202" y="2075"/>
                  <a:pt x="3369" y="1941"/>
                </a:cubicBezTo>
                <a:cubicBezTo>
                  <a:pt x="3202" y="1908"/>
                  <a:pt x="3102" y="1808"/>
                  <a:pt x="2935" y="1775"/>
                </a:cubicBezTo>
                <a:cubicBezTo>
                  <a:pt x="2268" y="1641"/>
                  <a:pt x="1868" y="1241"/>
                  <a:pt x="1668" y="607"/>
                </a:cubicBezTo>
                <a:cubicBezTo>
                  <a:pt x="1635" y="440"/>
                  <a:pt x="1534" y="274"/>
                  <a:pt x="1434" y="140"/>
                </a:cubicBezTo>
                <a:cubicBezTo>
                  <a:pt x="1377" y="83"/>
                  <a:pt x="1245" y="0"/>
                  <a:pt x="116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2508E4-0185-4F80-A806-39FC896F6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665" y="47649"/>
            <a:ext cx="699274" cy="6992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75"/>
          <p:cNvSpPr txBox="1">
            <a:spLocks noGrp="1"/>
          </p:cNvSpPr>
          <p:nvPr>
            <p:ph type="body" idx="4294967295"/>
          </p:nvPr>
        </p:nvSpPr>
        <p:spPr>
          <a:xfrm>
            <a:off x="720000" y="1315575"/>
            <a:ext cx="7704000" cy="6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/>
              <a:t>Лекции педагогического отряда «Атмосфера»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/>
              <a:t>Ресурсы Интернет</a:t>
            </a:r>
            <a:endParaRPr dirty="0"/>
          </a:p>
        </p:txBody>
      </p:sp>
      <p:sp>
        <p:nvSpPr>
          <p:cNvPr id="1706" name="Google Shape;1706;p7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Используемые источники</a:t>
            </a:r>
            <a:endParaRPr dirty="0"/>
          </a:p>
        </p:txBody>
      </p:sp>
      <p:grpSp>
        <p:nvGrpSpPr>
          <p:cNvPr id="1707" name="Google Shape;1707;p75"/>
          <p:cNvGrpSpPr/>
          <p:nvPr/>
        </p:nvGrpSpPr>
        <p:grpSpPr>
          <a:xfrm>
            <a:off x="4346450" y="2076850"/>
            <a:ext cx="2862283" cy="758888"/>
            <a:chOff x="1315475" y="3488450"/>
            <a:chExt cx="2862283" cy="758888"/>
          </a:xfrm>
        </p:grpSpPr>
        <p:sp>
          <p:nvSpPr>
            <p:cNvPr id="1708" name="Google Shape;1708;p75"/>
            <p:cNvSpPr/>
            <p:nvPr/>
          </p:nvSpPr>
          <p:spPr>
            <a:xfrm>
              <a:off x="1315475" y="3845116"/>
              <a:ext cx="374173" cy="200647"/>
            </a:xfrm>
            <a:custGeom>
              <a:avLst/>
              <a:gdLst/>
              <a:ahLst/>
              <a:cxnLst/>
              <a:rect l="l" t="t" r="r" b="b"/>
              <a:pathLst>
                <a:path w="7312" h="3921" extrusionOk="0">
                  <a:moveTo>
                    <a:pt x="2959" y="447"/>
                  </a:moveTo>
                  <a:cubicBezTo>
                    <a:pt x="3309" y="447"/>
                    <a:pt x="3651" y="525"/>
                    <a:pt x="3930" y="688"/>
                  </a:cubicBezTo>
                  <a:lnTo>
                    <a:pt x="3930" y="688"/>
                  </a:lnTo>
                  <a:cubicBezTo>
                    <a:pt x="4012" y="1084"/>
                    <a:pt x="4142" y="1495"/>
                    <a:pt x="4317" y="1869"/>
                  </a:cubicBezTo>
                  <a:lnTo>
                    <a:pt x="4317" y="1869"/>
                  </a:lnTo>
                  <a:cubicBezTo>
                    <a:pt x="4199" y="2695"/>
                    <a:pt x="3894" y="3426"/>
                    <a:pt x="2831" y="3582"/>
                  </a:cubicBezTo>
                  <a:cubicBezTo>
                    <a:pt x="2748" y="3595"/>
                    <a:pt x="2666" y="3602"/>
                    <a:pt x="2585" y="3602"/>
                  </a:cubicBezTo>
                  <a:cubicBezTo>
                    <a:pt x="1506" y="3602"/>
                    <a:pt x="667" y="2482"/>
                    <a:pt x="1095" y="1490"/>
                  </a:cubicBezTo>
                  <a:cubicBezTo>
                    <a:pt x="1379" y="822"/>
                    <a:pt x="2190" y="447"/>
                    <a:pt x="2959" y="447"/>
                  </a:cubicBezTo>
                  <a:close/>
                  <a:moveTo>
                    <a:pt x="3186" y="1"/>
                  </a:moveTo>
                  <a:cubicBezTo>
                    <a:pt x="1998" y="1"/>
                    <a:pt x="657" y="747"/>
                    <a:pt x="362" y="1804"/>
                  </a:cubicBezTo>
                  <a:cubicBezTo>
                    <a:pt x="0" y="3172"/>
                    <a:pt x="1476" y="3921"/>
                    <a:pt x="2594" y="3921"/>
                  </a:cubicBezTo>
                  <a:cubicBezTo>
                    <a:pt x="2639" y="3921"/>
                    <a:pt x="2683" y="3919"/>
                    <a:pt x="2727" y="3917"/>
                  </a:cubicBezTo>
                  <a:cubicBezTo>
                    <a:pt x="3833" y="3892"/>
                    <a:pt x="4369" y="3262"/>
                    <a:pt x="4648" y="2448"/>
                  </a:cubicBezTo>
                  <a:lnTo>
                    <a:pt x="4648" y="2448"/>
                  </a:lnTo>
                  <a:cubicBezTo>
                    <a:pt x="4811" y="2682"/>
                    <a:pt x="4998" y="2881"/>
                    <a:pt x="5206" y="3026"/>
                  </a:cubicBezTo>
                  <a:lnTo>
                    <a:pt x="5206" y="3026"/>
                  </a:lnTo>
                  <a:cubicBezTo>
                    <a:pt x="5470" y="3342"/>
                    <a:pt x="5782" y="3546"/>
                    <a:pt x="6115" y="3546"/>
                  </a:cubicBezTo>
                  <a:cubicBezTo>
                    <a:pt x="6472" y="3546"/>
                    <a:pt x="6853" y="3311"/>
                    <a:pt x="7225" y="2724"/>
                  </a:cubicBezTo>
                  <a:cubicBezTo>
                    <a:pt x="7312" y="2589"/>
                    <a:pt x="7181" y="2540"/>
                    <a:pt x="7037" y="2540"/>
                  </a:cubicBezTo>
                  <a:cubicBezTo>
                    <a:pt x="6936" y="2540"/>
                    <a:pt x="6829" y="2564"/>
                    <a:pt x="6786" y="2599"/>
                  </a:cubicBezTo>
                  <a:cubicBezTo>
                    <a:pt x="6528" y="2793"/>
                    <a:pt x="6295" y="2876"/>
                    <a:pt x="6084" y="2876"/>
                  </a:cubicBezTo>
                  <a:cubicBezTo>
                    <a:pt x="5928" y="2876"/>
                    <a:pt x="5784" y="2830"/>
                    <a:pt x="5652" y="2751"/>
                  </a:cubicBezTo>
                  <a:lnTo>
                    <a:pt x="5652" y="2751"/>
                  </a:lnTo>
                  <a:cubicBezTo>
                    <a:pt x="5234" y="2144"/>
                    <a:pt x="4974" y="954"/>
                    <a:pt x="4987" y="632"/>
                  </a:cubicBezTo>
                  <a:cubicBezTo>
                    <a:pt x="4987" y="505"/>
                    <a:pt x="4885" y="453"/>
                    <a:pt x="4768" y="453"/>
                  </a:cubicBezTo>
                  <a:cubicBezTo>
                    <a:pt x="4707" y="453"/>
                    <a:pt x="4643" y="467"/>
                    <a:pt x="4586" y="492"/>
                  </a:cubicBezTo>
                  <a:lnTo>
                    <a:pt x="4586" y="492"/>
                  </a:lnTo>
                  <a:cubicBezTo>
                    <a:pt x="4556" y="464"/>
                    <a:pt x="4526" y="438"/>
                    <a:pt x="4494" y="412"/>
                  </a:cubicBezTo>
                  <a:lnTo>
                    <a:pt x="4494" y="412"/>
                  </a:lnTo>
                  <a:cubicBezTo>
                    <a:pt x="4491" y="394"/>
                    <a:pt x="4487" y="377"/>
                    <a:pt x="4484" y="360"/>
                  </a:cubicBezTo>
                  <a:cubicBezTo>
                    <a:pt x="4462" y="277"/>
                    <a:pt x="4373" y="240"/>
                    <a:pt x="4271" y="240"/>
                  </a:cubicBezTo>
                  <a:cubicBezTo>
                    <a:pt x="4259" y="240"/>
                    <a:pt x="4247" y="240"/>
                    <a:pt x="4235" y="241"/>
                  </a:cubicBezTo>
                  <a:lnTo>
                    <a:pt x="4235" y="241"/>
                  </a:lnTo>
                  <a:cubicBezTo>
                    <a:pt x="3926" y="76"/>
                    <a:pt x="3564" y="1"/>
                    <a:pt x="31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5"/>
            <p:cNvSpPr/>
            <p:nvPr/>
          </p:nvSpPr>
          <p:spPr>
            <a:xfrm>
              <a:off x="1870685" y="3663303"/>
              <a:ext cx="350173" cy="445815"/>
            </a:xfrm>
            <a:custGeom>
              <a:avLst/>
              <a:gdLst/>
              <a:ahLst/>
              <a:cxnLst/>
              <a:rect l="l" t="t" r="r" b="b"/>
              <a:pathLst>
                <a:path w="6843" h="8712" extrusionOk="0">
                  <a:moveTo>
                    <a:pt x="2057" y="734"/>
                  </a:moveTo>
                  <a:cubicBezTo>
                    <a:pt x="2203" y="734"/>
                    <a:pt x="2328" y="821"/>
                    <a:pt x="2380" y="1046"/>
                  </a:cubicBezTo>
                  <a:cubicBezTo>
                    <a:pt x="2569" y="1716"/>
                    <a:pt x="2255" y="2532"/>
                    <a:pt x="1962" y="3097"/>
                  </a:cubicBezTo>
                  <a:cubicBezTo>
                    <a:pt x="1713" y="3619"/>
                    <a:pt x="1356" y="4100"/>
                    <a:pt x="972" y="4561"/>
                  </a:cubicBezTo>
                  <a:lnTo>
                    <a:pt x="972" y="4561"/>
                  </a:lnTo>
                  <a:cubicBezTo>
                    <a:pt x="893" y="3464"/>
                    <a:pt x="1001" y="2324"/>
                    <a:pt x="1376" y="1297"/>
                  </a:cubicBezTo>
                  <a:cubicBezTo>
                    <a:pt x="1470" y="1016"/>
                    <a:pt x="1797" y="734"/>
                    <a:pt x="2057" y="734"/>
                  </a:cubicBezTo>
                  <a:close/>
                  <a:moveTo>
                    <a:pt x="4393" y="4855"/>
                  </a:moveTo>
                  <a:cubicBezTo>
                    <a:pt x="4537" y="4855"/>
                    <a:pt x="4687" y="4946"/>
                    <a:pt x="4849" y="5127"/>
                  </a:cubicBezTo>
                  <a:cubicBezTo>
                    <a:pt x="4930" y="5196"/>
                    <a:pt x="4998" y="5284"/>
                    <a:pt x="5057" y="5384"/>
                  </a:cubicBezTo>
                  <a:lnTo>
                    <a:pt x="5057" y="5384"/>
                  </a:lnTo>
                  <a:cubicBezTo>
                    <a:pt x="4899" y="5441"/>
                    <a:pt x="4730" y="5473"/>
                    <a:pt x="4545" y="5473"/>
                  </a:cubicBezTo>
                  <a:cubicBezTo>
                    <a:pt x="4334" y="5473"/>
                    <a:pt x="4103" y="5431"/>
                    <a:pt x="3845" y="5336"/>
                  </a:cubicBezTo>
                  <a:cubicBezTo>
                    <a:pt x="4024" y="5014"/>
                    <a:pt x="4202" y="4855"/>
                    <a:pt x="4393" y="4855"/>
                  </a:cubicBezTo>
                  <a:close/>
                  <a:moveTo>
                    <a:pt x="2260" y="0"/>
                  </a:moveTo>
                  <a:cubicBezTo>
                    <a:pt x="1705" y="0"/>
                    <a:pt x="992" y="810"/>
                    <a:pt x="853" y="1151"/>
                  </a:cubicBezTo>
                  <a:cubicBezTo>
                    <a:pt x="476" y="1995"/>
                    <a:pt x="221" y="3690"/>
                    <a:pt x="363" y="5262"/>
                  </a:cubicBezTo>
                  <a:lnTo>
                    <a:pt x="363" y="5262"/>
                  </a:lnTo>
                  <a:cubicBezTo>
                    <a:pt x="267" y="5371"/>
                    <a:pt x="172" y="5479"/>
                    <a:pt x="79" y="5587"/>
                  </a:cubicBezTo>
                  <a:cubicBezTo>
                    <a:pt x="0" y="5675"/>
                    <a:pt x="83" y="5713"/>
                    <a:pt x="206" y="5713"/>
                  </a:cubicBezTo>
                  <a:cubicBezTo>
                    <a:pt x="269" y="5713"/>
                    <a:pt x="344" y="5703"/>
                    <a:pt x="412" y="5684"/>
                  </a:cubicBezTo>
                  <a:lnTo>
                    <a:pt x="412" y="5684"/>
                  </a:lnTo>
                  <a:cubicBezTo>
                    <a:pt x="632" y="7254"/>
                    <a:pt x="1289" y="8603"/>
                    <a:pt x="2673" y="8704"/>
                  </a:cubicBezTo>
                  <a:cubicBezTo>
                    <a:pt x="2741" y="8709"/>
                    <a:pt x="2807" y="8711"/>
                    <a:pt x="2874" y="8711"/>
                  </a:cubicBezTo>
                  <a:cubicBezTo>
                    <a:pt x="3981" y="8711"/>
                    <a:pt x="4927" y="8062"/>
                    <a:pt x="5519" y="7114"/>
                  </a:cubicBezTo>
                  <a:cubicBezTo>
                    <a:pt x="5837" y="6580"/>
                    <a:pt x="5902" y="5916"/>
                    <a:pt x="5701" y="5378"/>
                  </a:cubicBezTo>
                  <a:lnTo>
                    <a:pt x="5701" y="5378"/>
                  </a:lnTo>
                  <a:cubicBezTo>
                    <a:pt x="6086" y="5144"/>
                    <a:pt x="6436" y="4850"/>
                    <a:pt x="6712" y="4562"/>
                  </a:cubicBezTo>
                  <a:cubicBezTo>
                    <a:pt x="6842" y="4419"/>
                    <a:pt x="6724" y="4358"/>
                    <a:pt x="6566" y="4358"/>
                  </a:cubicBezTo>
                  <a:cubicBezTo>
                    <a:pt x="6446" y="4358"/>
                    <a:pt x="6303" y="4394"/>
                    <a:pt x="6230" y="4457"/>
                  </a:cubicBezTo>
                  <a:cubicBezTo>
                    <a:pt x="6015" y="4693"/>
                    <a:pt x="5800" y="4920"/>
                    <a:pt x="5565" y="5099"/>
                  </a:cubicBezTo>
                  <a:lnTo>
                    <a:pt x="5565" y="5099"/>
                  </a:lnTo>
                  <a:cubicBezTo>
                    <a:pt x="5368" y="4779"/>
                    <a:pt x="5054" y="4534"/>
                    <a:pt x="4619" y="4436"/>
                  </a:cubicBezTo>
                  <a:cubicBezTo>
                    <a:pt x="4590" y="4432"/>
                    <a:pt x="4543" y="4430"/>
                    <a:pt x="4484" y="4430"/>
                  </a:cubicBezTo>
                  <a:cubicBezTo>
                    <a:pt x="3954" y="4430"/>
                    <a:pt x="2404" y="4614"/>
                    <a:pt x="2987" y="5273"/>
                  </a:cubicBezTo>
                  <a:cubicBezTo>
                    <a:pt x="3363" y="5683"/>
                    <a:pt x="3801" y="5846"/>
                    <a:pt x="4252" y="5846"/>
                  </a:cubicBezTo>
                  <a:cubicBezTo>
                    <a:pt x="4561" y="5846"/>
                    <a:pt x="4877" y="5770"/>
                    <a:pt x="5182" y="5643"/>
                  </a:cubicBezTo>
                  <a:lnTo>
                    <a:pt x="5182" y="5643"/>
                  </a:lnTo>
                  <a:cubicBezTo>
                    <a:pt x="5183" y="5645"/>
                    <a:pt x="5183" y="5648"/>
                    <a:pt x="5184" y="5650"/>
                  </a:cubicBezTo>
                  <a:cubicBezTo>
                    <a:pt x="5456" y="6277"/>
                    <a:pt x="5080" y="7031"/>
                    <a:pt x="4724" y="7533"/>
                  </a:cubicBezTo>
                  <a:cubicBezTo>
                    <a:pt x="4332" y="8074"/>
                    <a:pt x="3738" y="8375"/>
                    <a:pt x="3149" y="8375"/>
                  </a:cubicBezTo>
                  <a:cubicBezTo>
                    <a:pt x="2669" y="8375"/>
                    <a:pt x="2194" y="8174"/>
                    <a:pt x="1836" y="7742"/>
                  </a:cubicBezTo>
                  <a:cubicBezTo>
                    <a:pt x="1334" y="7135"/>
                    <a:pt x="1188" y="6235"/>
                    <a:pt x="1083" y="5482"/>
                  </a:cubicBezTo>
                  <a:cubicBezTo>
                    <a:pt x="1061" y="5353"/>
                    <a:pt x="1042" y="5223"/>
                    <a:pt x="1025" y="5092"/>
                  </a:cubicBezTo>
                  <a:lnTo>
                    <a:pt x="1025" y="5092"/>
                  </a:lnTo>
                  <a:cubicBezTo>
                    <a:pt x="2143" y="3784"/>
                    <a:pt x="3552" y="2037"/>
                    <a:pt x="2757" y="356"/>
                  </a:cubicBezTo>
                  <a:cubicBezTo>
                    <a:pt x="2632" y="100"/>
                    <a:pt x="2456" y="0"/>
                    <a:pt x="22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5"/>
            <p:cNvSpPr/>
            <p:nvPr/>
          </p:nvSpPr>
          <p:spPr>
            <a:xfrm>
              <a:off x="2328516" y="3813083"/>
              <a:ext cx="310003" cy="235598"/>
            </a:xfrm>
            <a:custGeom>
              <a:avLst/>
              <a:gdLst/>
              <a:ahLst/>
              <a:cxnLst/>
              <a:rect l="l" t="t" r="r" b="b"/>
              <a:pathLst>
                <a:path w="6058" h="4604" extrusionOk="0">
                  <a:moveTo>
                    <a:pt x="4396" y="0"/>
                  </a:moveTo>
                  <a:cubicBezTo>
                    <a:pt x="2598" y="0"/>
                    <a:pt x="0" y="1288"/>
                    <a:pt x="757" y="3434"/>
                  </a:cubicBezTo>
                  <a:cubicBezTo>
                    <a:pt x="1067" y="4302"/>
                    <a:pt x="1828" y="4603"/>
                    <a:pt x="2692" y="4603"/>
                  </a:cubicBezTo>
                  <a:cubicBezTo>
                    <a:pt x="3806" y="4603"/>
                    <a:pt x="5092" y="4100"/>
                    <a:pt x="5799" y="3664"/>
                  </a:cubicBezTo>
                  <a:cubicBezTo>
                    <a:pt x="6057" y="3513"/>
                    <a:pt x="5864" y="3405"/>
                    <a:pt x="5659" y="3405"/>
                  </a:cubicBezTo>
                  <a:cubicBezTo>
                    <a:pt x="5581" y="3405"/>
                    <a:pt x="5501" y="3420"/>
                    <a:pt x="5444" y="3455"/>
                  </a:cubicBezTo>
                  <a:cubicBezTo>
                    <a:pt x="4811" y="3852"/>
                    <a:pt x="3870" y="4226"/>
                    <a:pt x="3013" y="4226"/>
                  </a:cubicBezTo>
                  <a:cubicBezTo>
                    <a:pt x="2423" y="4226"/>
                    <a:pt x="1873" y="4049"/>
                    <a:pt x="1489" y="3580"/>
                  </a:cubicBezTo>
                  <a:cubicBezTo>
                    <a:pt x="116" y="1859"/>
                    <a:pt x="2798" y="398"/>
                    <a:pt x="4226" y="398"/>
                  </a:cubicBezTo>
                  <a:cubicBezTo>
                    <a:pt x="4256" y="398"/>
                    <a:pt x="4285" y="399"/>
                    <a:pt x="4314" y="400"/>
                  </a:cubicBezTo>
                  <a:cubicBezTo>
                    <a:pt x="4565" y="358"/>
                    <a:pt x="4921" y="23"/>
                    <a:pt x="4523" y="3"/>
                  </a:cubicBezTo>
                  <a:cubicBezTo>
                    <a:pt x="4481" y="1"/>
                    <a:pt x="4439" y="0"/>
                    <a:pt x="4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5"/>
            <p:cNvSpPr/>
            <p:nvPr/>
          </p:nvSpPr>
          <p:spPr>
            <a:xfrm>
              <a:off x="2731235" y="3594836"/>
              <a:ext cx="440800" cy="418233"/>
            </a:xfrm>
            <a:custGeom>
              <a:avLst/>
              <a:gdLst/>
              <a:ahLst/>
              <a:cxnLst/>
              <a:rect l="l" t="t" r="r" b="b"/>
              <a:pathLst>
                <a:path w="8614" h="8173" extrusionOk="0">
                  <a:moveTo>
                    <a:pt x="5751" y="2500"/>
                  </a:moveTo>
                  <a:lnTo>
                    <a:pt x="5751" y="2500"/>
                  </a:lnTo>
                  <a:cubicBezTo>
                    <a:pt x="5799" y="2899"/>
                    <a:pt x="5843" y="3307"/>
                    <a:pt x="5870" y="3712"/>
                  </a:cubicBezTo>
                  <a:lnTo>
                    <a:pt x="5870" y="3712"/>
                  </a:lnTo>
                  <a:cubicBezTo>
                    <a:pt x="5834" y="3390"/>
                    <a:pt x="5786" y="3063"/>
                    <a:pt x="5744" y="2736"/>
                  </a:cubicBezTo>
                  <a:lnTo>
                    <a:pt x="5744" y="2736"/>
                  </a:lnTo>
                  <a:cubicBezTo>
                    <a:pt x="5746" y="2657"/>
                    <a:pt x="5748" y="2578"/>
                    <a:pt x="5751" y="2500"/>
                  </a:cubicBezTo>
                  <a:close/>
                  <a:moveTo>
                    <a:pt x="7895" y="7021"/>
                  </a:moveTo>
                  <a:cubicBezTo>
                    <a:pt x="8052" y="7021"/>
                    <a:pt x="7304" y="7311"/>
                    <a:pt x="7049" y="7311"/>
                  </a:cubicBezTo>
                  <a:cubicBezTo>
                    <a:pt x="7024" y="7311"/>
                    <a:pt x="7003" y="7308"/>
                    <a:pt x="6989" y="7301"/>
                  </a:cubicBezTo>
                  <a:cubicBezTo>
                    <a:pt x="6916" y="7267"/>
                    <a:pt x="6850" y="7221"/>
                    <a:pt x="6789" y="7167"/>
                  </a:cubicBezTo>
                  <a:lnTo>
                    <a:pt x="6789" y="7167"/>
                  </a:lnTo>
                  <a:cubicBezTo>
                    <a:pt x="6825" y="7169"/>
                    <a:pt x="6862" y="7169"/>
                    <a:pt x="6898" y="7169"/>
                  </a:cubicBezTo>
                  <a:cubicBezTo>
                    <a:pt x="7151" y="7169"/>
                    <a:pt x="7402" y="7137"/>
                    <a:pt x="7638" y="7071"/>
                  </a:cubicBezTo>
                  <a:cubicBezTo>
                    <a:pt x="7779" y="7036"/>
                    <a:pt x="7860" y="7021"/>
                    <a:pt x="7895" y="7021"/>
                  </a:cubicBezTo>
                  <a:close/>
                  <a:moveTo>
                    <a:pt x="3855" y="4429"/>
                  </a:moveTo>
                  <a:cubicBezTo>
                    <a:pt x="4336" y="4429"/>
                    <a:pt x="4824" y="4482"/>
                    <a:pt x="5260" y="4561"/>
                  </a:cubicBezTo>
                  <a:lnTo>
                    <a:pt x="5260" y="4561"/>
                  </a:lnTo>
                  <a:cubicBezTo>
                    <a:pt x="5283" y="4743"/>
                    <a:pt x="5312" y="4924"/>
                    <a:pt x="5345" y="5102"/>
                  </a:cubicBezTo>
                  <a:lnTo>
                    <a:pt x="5345" y="5102"/>
                  </a:lnTo>
                  <a:cubicBezTo>
                    <a:pt x="5370" y="5536"/>
                    <a:pt x="5416" y="6035"/>
                    <a:pt x="5585" y="6432"/>
                  </a:cubicBezTo>
                  <a:lnTo>
                    <a:pt x="5585" y="6432"/>
                  </a:lnTo>
                  <a:cubicBezTo>
                    <a:pt x="5392" y="6927"/>
                    <a:pt x="5093" y="7367"/>
                    <a:pt x="4646" y="7720"/>
                  </a:cubicBezTo>
                  <a:cubicBezTo>
                    <a:pt x="4359" y="7946"/>
                    <a:pt x="4002" y="8045"/>
                    <a:pt x="3627" y="8045"/>
                  </a:cubicBezTo>
                  <a:cubicBezTo>
                    <a:pt x="2441" y="8045"/>
                    <a:pt x="1081" y="7049"/>
                    <a:pt x="1256" y="5920"/>
                  </a:cubicBezTo>
                  <a:cubicBezTo>
                    <a:pt x="1437" y="4775"/>
                    <a:pt x="2625" y="4429"/>
                    <a:pt x="3855" y="4429"/>
                  </a:cubicBezTo>
                  <a:close/>
                  <a:moveTo>
                    <a:pt x="6018" y="1"/>
                  </a:moveTo>
                  <a:cubicBezTo>
                    <a:pt x="5861" y="1"/>
                    <a:pt x="5590" y="99"/>
                    <a:pt x="5546" y="187"/>
                  </a:cubicBezTo>
                  <a:cubicBezTo>
                    <a:pt x="5530" y="241"/>
                    <a:pt x="5516" y="295"/>
                    <a:pt x="5501" y="350"/>
                  </a:cubicBezTo>
                  <a:lnTo>
                    <a:pt x="5501" y="350"/>
                  </a:lnTo>
                  <a:cubicBezTo>
                    <a:pt x="5377" y="377"/>
                    <a:pt x="5259" y="430"/>
                    <a:pt x="5232" y="501"/>
                  </a:cubicBezTo>
                  <a:cubicBezTo>
                    <a:pt x="4928" y="1383"/>
                    <a:pt x="5044" y="2385"/>
                    <a:pt x="5172" y="3348"/>
                  </a:cubicBezTo>
                  <a:lnTo>
                    <a:pt x="5172" y="3348"/>
                  </a:lnTo>
                  <a:cubicBezTo>
                    <a:pt x="5178" y="3615"/>
                    <a:pt x="5192" y="3881"/>
                    <a:pt x="5215" y="4145"/>
                  </a:cubicBezTo>
                  <a:lnTo>
                    <a:pt x="5215" y="4145"/>
                  </a:lnTo>
                  <a:cubicBezTo>
                    <a:pt x="4919" y="4107"/>
                    <a:pt x="4616" y="4087"/>
                    <a:pt x="4313" y="4087"/>
                  </a:cubicBezTo>
                  <a:cubicBezTo>
                    <a:pt x="3409" y="4087"/>
                    <a:pt x="2507" y="4268"/>
                    <a:pt x="1779" y="4707"/>
                  </a:cubicBezTo>
                  <a:cubicBezTo>
                    <a:pt x="1" y="5774"/>
                    <a:pt x="712" y="7511"/>
                    <a:pt x="2491" y="8034"/>
                  </a:cubicBezTo>
                  <a:cubicBezTo>
                    <a:pt x="2803" y="8127"/>
                    <a:pt x="3116" y="8172"/>
                    <a:pt x="3422" y="8172"/>
                  </a:cubicBezTo>
                  <a:cubicBezTo>
                    <a:pt x="4403" y="8172"/>
                    <a:pt x="5307" y="7705"/>
                    <a:pt x="5850" y="6846"/>
                  </a:cubicBezTo>
                  <a:lnTo>
                    <a:pt x="5850" y="6846"/>
                  </a:lnTo>
                  <a:cubicBezTo>
                    <a:pt x="5877" y="6873"/>
                    <a:pt x="5905" y="6898"/>
                    <a:pt x="5934" y="6922"/>
                  </a:cubicBezTo>
                  <a:lnTo>
                    <a:pt x="5934" y="6922"/>
                  </a:lnTo>
                  <a:cubicBezTo>
                    <a:pt x="6220" y="7424"/>
                    <a:pt x="6613" y="7626"/>
                    <a:pt x="7023" y="7626"/>
                  </a:cubicBezTo>
                  <a:cubicBezTo>
                    <a:pt x="7578" y="7626"/>
                    <a:pt x="8165" y="7256"/>
                    <a:pt x="8559" y="6757"/>
                  </a:cubicBezTo>
                  <a:cubicBezTo>
                    <a:pt x="8614" y="6669"/>
                    <a:pt x="8546" y="6645"/>
                    <a:pt x="8461" y="6645"/>
                  </a:cubicBezTo>
                  <a:cubicBezTo>
                    <a:pt x="8385" y="6645"/>
                    <a:pt x="8295" y="6664"/>
                    <a:pt x="8266" y="6674"/>
                  </a:cubicBezTo>
                  <a:cubicBezTo>
                    <a:pt x="7890" y="6791"/>
                    <a:pt x="7574" y="6846"/>
                    <a:pt x="7307" y="6846"/>
                  </a:cubicBezTo>
                  <a:cubicBezTo>
                    <a:pt x="6815" y="6846"/>
                    <a:pt x="6494" y="6660"/>
                    <a:pt x="6287" y="6341"/>
                  </a:cubicBezTo>
                  <a:lnTo>
                    <a:pt x="6287" y="6341"/>
                  </a:lnTo>
                  <a:cubicBezTo>
                    <a:pt x="6257" y="6266"/>
                    <a:pt x="6229" y="6193"/>
                    <a:pt x="6202" y="6122"/>
                  </a:cubicBezTo>
                  <a:lnTo>
                    <a:pt x="6202" y="6122"/>
                  </a:lnTo>
                  <a:cubicBezTo>
                    <a:pt x="6359" y="5691"/>
                    <a:pt x="6441" y="5235"/>
                    <a:pt x="6474" y="4764"/>
                  </a:cubicBezTo>
                  <a:lnTo>
                    <a:pt x="6474" y="4764"/>
                  </a:lnTo>
                  <a:cubicBezTo>
                    <a:pt x="6674" y="4697"/>
                    <a:pt x="6891" y="4577"/>
                    <a:pt x="6759" y="4519"/>
                  </a:cubicBezTo>
                  <a:cubicBezTo>
                    <a:pt x="6672" y="4486"/>
                    <a:pt x="6582" y="4455"/>
                    <a:pt x="6490" y="4426"/>
                  </a:cubicBezTo>
                  <a:lnTo>
                    <a:pt x="6490" y="4426"/>
                  </a:lnTo>
                  <a:cubicBezTo>
                    <a:pt x="6527" y="2960"/>
                    <a:pt x="6159" y="1390"/>
                    <a:pt x="6131" y="62"/>
                  </a:cubicBezTo>
                  <a:cubicBezTo>
                    <a:pt x="6131" y="18"/>
                    <a:pt x="6085" y="1"/>
                    <a:pt x="60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5"/>
            <p:cNvSpPr/>
            <p:nvPr/>
          </p:nvSpPr>
          <p:spPr>
            <a:xfrm>
              <a:off x="3313515" y="3712479"/>
              <a:ext cx="330421" cy="243223"/>
            </a:xfrm>
            <a:custGeom>
              <a:avLst/>
              <a:gdLst/>
              <a:ahLst/>
              <a:cxnLst/>
              <a:rect l="l" t="t" r="r" b="b"/>
              <a:pathLst>
                <a:path w="6457" h="4753" extrusionOk="0">
                  <a:moveTo>
                    <a:pt x="2875" y="503"/>
                  </a:moveTo>
                  <a:cubicBezTo>
                    <a:pt x="2951" y="503"/>
                    <a:pt x="3021" y="514"/>
                    <a:pt x="3082" y="539"/>
                  </a:cubicBezTo>
                  <a:lnTo>
                    <a:pt x="3082" y="539"/>
                  </a:lnTo>
                  <a:cubicBezTo>
                    <a:pt x="3146" y="581"/>
                    <a:pt x="3204" y="633"/>
                    <a:pt x="3258" y="691"/>
                  </a:cubicBezTo>
                  <a:lnTo>
                    <a:pt x="3258" y="691"/>
                  </a:lnTo>
                  <a:cubicBezTo>
                    <a:pt x="3317" y="794"/>
                    <a:pt x="3339" y="944"/>
                    <a:pt x="3310" y="1153"/>
                  </a:cubicBezTo>
                  <a:cubicBezTo>
                    <a:pt x="3197" y="1881"/>
                    <a:pt x="2569" y="2222"/>
                    <a:pt x="1923" y="2222"/>
                  </a:cubicBezTo>
                  <a:cubicBezTo>
                    <a:pt x="1734" y="2222"/>
                    <a:pt x="1544" y="2193"/>
                    <a:pt x="1364" y="2136"/>
                  </a:cubicBezTo>
                  <a:cubicBezTo>
                    <a:pt x="1345" y="2131"/>
                    <a:pt x="1325" y="2129"/>
                    <a:pt x="1304" y="2129"/>
                  </a:cubicBezTo>
                  <a:cubicBezTo>
                    <a:pt x="1241" y="2129"/>
                    <a:pt x="1172" y="2150"/>
                    <a:pt x="1111" y="2182"/>
                  </a:cubicBezTo>
                  <a:lnTo>
                    <a:pt x="1111" y="2182"/>
                  </a:lnTo>
                  <a:cubicBezTo>
                    <a:pt x="1170" y="1878"/>
                    <a:pt x="1297" y="1564"/>
                    <a:pt x="1470" y="1286"/>
                  </a:cubicBezTo>
                  <a:lnTo>
                    <a:pt x="1470" y="1286"/>
                  </a:lnTo>
                  <a:cubicBezTo>
                    <a:pt x="1569" y="1160"/>
                    <a:pt x="1681" y="1044"/>
                    <a:pt x="1804" y="943"/>
                  </a:cubicBezTo>
                  <a:cubicBezTo>
                    <a:pt x="2074" y="729"/>
                    <a:pt x="2532" y="503"/>
                    <a:pt x="2875" y="503"/>
                  </a:cubicBezTo>
                  <a:close/>
                  <a:moveTo>
                    <a:pt x="3623" y="1708"/>
                  </a:moveTo>
                  <a:cubicBezTo>
                    <a:pt x="3588" y="2316"/>
                    <a:pt x="3066" y="2516"/>
                    <a:pt x="2513" y="2553"/>
                  </a:cubicBezTo>
                  <a:lnTo>
                    <a:pt x="2513" y="2553"/>
                  </a:lnTo>
                  <a:cubicBezTo>
                    <a:pt x="2966" y="2421"/>
                    <a:pt x="3360" y="2144"/>
                    <a:pt x="3623" y="1708"/>
                  </a:cubicBezTo>
                  <a:close/>
                  <a:moveTo>
                    <a:pt x="2710" y="0"/>
                  </a:moveTo>
                  <a:cubicBezTo>
                    <a:pt x="2687" y="0"/>
                    <a:pt x="2664" y="1"/>
                    <a:pt x="2641" y="2"/>
                  </a:cubicBezTo>
                  <a:cubicBezTo>
                    <a:pt x="2189" y="35"/>
                    <a:pt x="1778" y="264"/>
                    <a:pt x="1443" y="600"/>
                  </a:cubicBezTo>
                  <a:lnTo>
                    <a:pt x="1443" y="600"/>
                  </a:lnTo>
                  <a:cubicBezTo>
                    <a:pt x="581" y="1255"/>
                    <a:pt x="1" y="2358"/>
                    <a:pt x="611" y="3349"/>
                  </a:cubicBezTo>
                  <a:cubicBezTo>
                    <a:pt x="757" y="3586"/>
                    <a:pt x="921" y="3782"/>
                    <a:pt x="1099" y="3943"/>
                  </a:cubicBezTo>
                  <a:lnTo>
                    <a:pt x="1099" y="3943"/>
                  </a:lnTo>
                  <a:cubicBezTo>
                    <a:pt x="1595" y="4431"/>
                    <a:pt x="2371" y="4652"/>
                    <a:pt x="3017" y="4730"/>
                  </a:cubicBezTo>
                  <a:cubicBezTo>
                    <a:pt x="3126" y="4746"/>
                    <a:pt x="3235" y="4753"/>
                    <a:pt x="3344" y="4753"/>
                  </a:cubicBezTo>
                  <a:cubicBezTo>
                    <a:pt x="4425" y="4753"/>
                    <a:pt x="5481" y="4036"/>
                    <a:pt x="6260" y="3370"/>
                  </a:cubicBezTo>
                  <a:cubicBezTo>
                    <a:pt x="6457" y="3190"/>
                    <a:pt x="6295" y="3011"/>
                    <a:pt x="6105" y="3011"/>
                  </a:cubicBezTo>
                  <a:cubicBezTo>
                    <a:pt x="6052" y="3011"/>
                    <a:pt x="5997" y="3025"/>
                    <a:pt x="5947" y="3057"/>
                  </a:cubicBezTo>
                  <a:cubicBezTo>
                    <a:pt x="5925" y="3070"/>
                    <a:pt x="5904" y="3083"/>
                    <a:pt x="5882" y="3097"/>
                  </a:cubicBezTo>
                  <a:lnTo>
                    <a:pt x="5882" y="3097"/>
                  </a:lnTo>
                  <a:lnTo>
                    <a:pt x="5842" y="3057"/>
                  </a:lnTo>
                  <a:cubicBezTo>
                    <a:pt x="5727" y="3154"/>
                    <a:pt x="5602" y="3251"/>
                    <a:pt x="5468" y="3345"/>
                  </a:cubicBezTo>
                  <a:lnTo>
                    <a:pt x="5468" y="3345"/>
                  </a:lnTo>
                  <a:cubicBezTo>
                    <a:pt x="4718" y="3777"/>
                    <a:pt x="3894" y="4148"/>
                    <a:pt x="3072" y="4148"/>
                  </a:cubicBezTo>
                  <a:cubicBezTo>
                    <a:pt x="2602" y="4148"/>
                    <a:pt x="2133" y="4027"/>
                    <a:pt x="1678" y="3726"/>
                  </a:cubicBezTo>
                  <a:cubicBezTo>
                    <a:pt x="1615" y="3684"/>
                    <a:pt x="1557" y="3640"/>
                    <a:pt x="1504" y="3593"/>
                  </a:cubicBezTo>
                  <a:lnTo>
                    <a:pt x="1504" y="3593"/>
                  </a:lnTo>
                  <a:cubicBezTo>
                    <a:pt x="1371" y="3435"/>
                    <a:pt x="1253" y="3243"/>
                    <a:pt x="1155" y="3015"/>
                  </a:cubicBezTo>
                  <a:cubicBezTo>
                    <a:pt x="1098" y="2874"/>
                    <a:pt x="1072" y="2712"/>
                    <a:pt x="1073" y="2540"/>
                  </a:cubicBezTo>
                  <a:lnTo>
                    <a:pt x="1073" y="2540"/>
                  </a:lnTo>
                  <a:cubicBezTo>
                    <a:pt x="1199" y="2574"/>
                    <a:pt x="1325" y="2600"/>
                    <a:pt x="1451" y="2617"/>
                  </a:cubicBezTo>
                  <a:lnTo>
                    <a:pt x="1451" y="2617"/>
                  </a:lnTo>
                  <a:cubicBezTo>
                    <a:pt x="1337" y="2739"/>
                    <a:pt x="1308" y="2925"/>
                    <a:pt x="1553" y="2952"/>
                  </a:cubicBezTo>
                  <a:cubicBezTo>
                    <a:pt x="1789" y="2995"/>
                    <a:pt x="2049" y="3021"/>
                    <a:pt x="2311" y="3021"/>
                  </a:cubicBezTo>
                  <a:cubicBezTo>
                    <a:pt x="3204" y="3021"/>
                    <a:pt x="4122" y="2711"/>
                    <a:pt x="4252" y="1676"/>
                  </a:cubicBezTo>
                  <a:cubicBezTo>
                    <a:pt x="4308" y="1181"/>
                    <a:pt x="4104" y="723"/>
                    <a:pt x="3761" y="411"/>
                  </a:cubicBezTo>
                  <a:lnTo>
                    <a:pt x="3761" y="411"/>
                  </a:lnTo>
                  <a:cubicBezTo>
                    <a:pt x="3603" y="177"/>
                    <a:pt x="3319" y="41"/>
                    <a:pt x="2983" y="25"/>
                  </a:cubicBezTo>
                  <a:lnTo>
                    <a:pt x="2983" y="25"/>
                  </a:lnTo>
                  <a:cubicBezTo>
                    <a:pt x="2894" y="9"/>
                    <a:pt x="2803" y="0"/>
                    <a:pt x="2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5"/>
            <p:cNvSpPr/>
            <p:nvPr/>
          </p:nvSpPr>
          <p:spPr>
            <a:xfrm>
              <a:off x="1852366" y="3663252"/>
              <a:ext cx="279709" cy="432459"/>
            </a:xfrm>
            <a:custGeom>
              <a:avLst/>
              <a:gdLst/>
              <a:ahLst/>
              <a:cxnLst/>
              <a:rect l="l" t="t" r="r" b="b"/>
              <a:pathLst>
                <a:path w="5466" h="8451" extrusionOk="0">
                  <a:moveTo>
                    <a:pt x="2666" y="458"/>
                  </a:moveTo>
                  <a:cubicBezTo>
                    <a:pt x="2948" y="458"/>
                    <a:pt x="3052" y="1374"/>
                    <a:pt x="3052" y="1445"/>
                  </a:cubicBezTo>
                  <a:cubicBezTo>
                    <a:pt x="3031" y="1780"/>
                    <a:pt x="2843" y="2073"/>
                    <a:pt x="2697" y="2345"/>
                  </a:cubicBezTo>
                  <a:cubicBezTo>
                    <a:pt x="2318" y="3061"/>
                    <a:pt x="1757" y="3681"/>
                    <a:pt x="1164" y="4244"/>
                  </a:cubicBezTo>
                  <a:lnTo>
                    <a:pt x="1164" y="4244"/>
                  </a:lnTo>
                  <a:cubicBezTo>
                    <a:pt x="1233" y="3442"/>
                    <a:pt x="1430" y="2635"/>
                    <a:pt x="1692" y="1926"/>
                  </a:cubicBezTo>
                  <a:cubicBezTo>
                    <a:pt x="1881" y="1445"/>
                    <a:pt x="2132" y="964"/>
                    <a:pt x="2487" y="566"/>
                  </a:cubicBezTo>
                  <a:cubicBezTo>
                    <a:pt x="2553" y="490"/>
                    <a:pt x="2613" y="458"/>
                    <a:pt x="2666" y="458"/>
                  </a:cubicBezTo>
                  <a:close/>
                  <a:moveTo>
                    <a:pt x="2909" y="0"/>
                  </a:moveTo>
                  <a:cubicBezTo>
                    <a:pt x="2214" y="0"/>
                    <a:pt x="1318" y="1458"/>
                    <a:pt x="1148" y="1905"/>
                  </a:cubicBezTo>
                  <a:cubicBezTo>
                    <a:pt x="833" y="2654"/>
                    <a:pt x="550" y="3757"/>
                    <a:pt x="514" y="4838"/>
                  </a:cubicBezTo>
                  <a:lnTo>
                    <a:pt x="514" y="4838"/>
                  </a:lnTo>
                  <a:cubicBezTo>
                    <a:pt x="403" y="4936"/>
                    <a:pt x="294" y="5032"/>
                    <a:pt x="186" y="5128"/>
                  </a:cubicBezTo>
                  <a:cubicBezTo>
                    <a:pt x="0" y="5260"/>
                    <a:pt x="167" y="5342"/>
                    <a:pt x="352" y="5342"/>
                  </a:cubicBezTo>
                  <a:cubicBezTo>
                    <a:pt x="407" y="5342"/>
                    <a:pt x="465" y="5335"/>
                    <a:pt x="515" y="5319"/>
                  </a:cubicBezTo>
                  <a:lnTo>
                    <a:pt x="515" y="5319"/>
                  </a:lnTo>
                  <a:cubicBezTo>
                    <a:pt x="556" y="6357"/>
                    <a:pt x="862" y="7322"/>
                    <a:pt x="1630" y="7868"/>
                  </a:cubicBezTo>
                  <a:cubicBezTo>
                    <a:pt x="2114" y="8225"/>
                    <a:pt x="2828" y="8450"/>
                    <a:pt x="3510" y="8450"/>
                  </a:cubicBezTo>
                  <a:cubicBezTo>
                    <a:pt x="4387" y="8450"/>
                    <a:pt x="5214" y="8078"/>
                    <a:pt x="5438" y="7136"/>
                  </a:cubicBezTo>
                  <a:cubicBezTo>
                    <a:pt x="5465" y="7026"/>
                    <a:pt x="5368" y="6976"/>
                    <a:pt x="5247" y="6976"/>
                  </a:cubicBezTo>
                  <a:cubicBezTo>
                    <a:pt x="5091" y="6976"/>
                    <a:pt x="4896" y="7058"/>
                    <a:pt x="4873" y="7199"/>
                  </a:cubicBezTo>
                  <a:cubicBezTo>
                    <a:pt x="4716" y="7838"/>
                    <a:pt x="4204" y="8062"/>
                    <a:pt x="3644" y="8062"/>
                  </a:cubicBezTo>
                  <a:cubicBezTo>
                    <a:pt x="3159" y="8062"/>
                    <a:pt x="2638" y="7894"/>
                    <a:pt x="2278" y="7680"/>
                  </a:cubicBezTo>
                  <a:cubicBezTo>
                    <a:pt x="1567" y="7304"/>
                    <a:pt x="1337" y="6383"/>
                    <a:pt x="1190" y="5651"/>
                  </a:cubicBezTo>
                  <a:cubicBezTo>
                    <a:pt x="1152" y="5377"/>
                    <a:pt x="1136" y="5095"/>
                    <a:pt x="1138" y="4809"/>
                  </a:cubicBezTo>
                  <a:lnTo>
                    <a:pt x="1138" y="4809"/>
                  </a:lnTo>
                  <a:cubicBezTo>
                    <a:pt x="2330" y="3769"/>
                    <a:pt x="4004" y="2173"/>
                    <a:pt x="3534" y="671"/>
                  </a:cubicBezTo>
                  <a:cubicBezTo>
                    <a:pt x="3379" y="186"/>
                    <a:pt x="3157" y="0"/>
                    <a:pt x="2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5"/>
            <p:cNvSpPr/>
            <p:nvPr/>
          </p:nvSpPr>
          <p:spPr>
            <a:xfrm>
              <a:off x="3807883" y="3488450"/>
              <a:ext cx="369875" cy="758888"/>
            </a:xfrm>
            <a:custGeom>
              <a:avLst/>
              <a:gdLst/>
              <a:ahLst/>
              <a:cxnLst/>
              <a:rect l="l" t="t" r="r" b="b"/>
              <a:pathLst>
                <a:path w="7228" h="14830" extrusionOk="0">
                  <a:moveTo>
                    <a:pt x="4687" y="487"/>
                  </a:moveTo>
                  <a:cubicBezTo>
                    <a:pt x="5046" y="593"/>
                    <a:pt x="5418" y="975"/>
                    <a:pt x="5638" y="1220"/>
                  </a:cubicBezTo>
                  <a:cubicBezTo>
                    <a:pt x="6329" y="1973"/>
                    <a:pt x="6224" y="2978"/>
                    <a:pt x="5785" y="3815"/>
                  </a:cubicBezTo>
                  <a:cubicBezTo>
                    <a:pt x="5420" y="4511"/>
                    <a:pt x="4783" y="5163"/>
                    <a:pt x="4030" y="5688"/>
                  </a:cubicBezTo>
                  <a:lnTo>
                    <a:pt x="4030" y="5688"/>
                  </a:lnTo>
                  <a:cubicBezTo>
                    <a:pt x="3641" y="3801"/>
                    <a:pt x="3285" y="972"/>
                    <a:pt x="4687" y="487"/>
                  </a:cubicBezTo>
                  <a:close/>
                  <a:moveTo>
                    <a:pt x="4423" y="9710"/>
                  </a:moveTo>
                  <a:cubicBezTo>
                    <a:pt x="4508" y="10010"/>
                    <a:pt x="4594" y="10311"/>
                    <a:pt x="4676" y="10615"/>
                  </a:cubicBezTo>
                  <a:cubicBezTo>
                    <a:pt x="4831" y="11178"/>
                    <a:pt x="5090" y="11694"/>
                    <a:pt x="5319" y="12226"/>
                  </a:cubicBezTo>
                  <a:lnTo>
                    <a:pt x="5319" y="12226"/>
                  </a:lnTo>
                  <a:cubicBezTo>
                    <a:pt x="5414" y="12771"/>
                    <a:pt x="5483" y="13365"/>
                    <a:pt x="5447" y="13794"/>
                  </a:cubicBezTo>
                  <a:lnTo>
                    <a:pt x="5447" y="13794"/>
                  </a:lnTo>
                  <a:cubicBezTo>
                    <a:pt x="5135" y="13844"/>
                    <a:pt x="4826" y="13897"/>
                    <a:pt x="4529" y="13963"/>
                  </a:cubicBezTo>
                  <a:cubicBezTo>
                    <a:pt x="4341" y="13753"/>
                    <a:pt x="4174" y="13502"/>
                    <a:pt x="4048" y="13251"/>
                  </a:cubicBezTo>
                  <a:cubicBezTo>
                    <a:pt x="3734" y="12645"/>
                    <a:pt x="3755" y="11975"/>
                    <a:pt x="3860" y="11305"/>
                  </a:cubicBezTo>
                  <a:cubicBezTo>
                    <a:pt x="3954" y="10768"/>
                    <a:pt x="4149" y="10224"/>
                    <a:pt x="4423" y="9710"/>
                  </a:cubicBezTo>
                  <a:close/>
                  <a:moveTo>
                    <a:pt x="4680" y="1"/>
                  </a:moveTo>
                  <a:cubicBezTo>
                    <a:pt x="4187" y="1"/>
                    <a:pt x="3724" y="322"/>
                    <a:pt x="3441" y="739"/>
                  </a:cubicBezTo>
                  <a:cubicBezTo>
                    <a:pt x="2835" y="1639"/>
                    <a:pt x="2793" y="2999"/>
                    <a:pt x="2897" y="4024"/>
                  </a:cubicBezTo>
                  <a:cubicBezTo>
                    <a:pt x="2986" y="4726"/>
                    <a:pt x="3153" y="5418"/>
                    <a:pt x="3361" y="6104"/>
                  </a:cubicBezTo>
                  <a:lnTo>
                    <a:pt x="3361" y="6104"/>
                  </a:lnTo>
                  <a:cubicBezTo>
                    <a:pt x="2457" y="6603"/>
                    <a:pt x="1463" y="6911"/>
                    <a:pt x="596" y="6911"/>
                  </a:cubicBezTo>
                  <a:cubicBezTo>
                    <a:pt x="577" y="6906"/>
                    <a:pt x="557" y="6904"/>
                    <a:pt x="537" y="6904"/>
                  </a:cubicBezTo>
                  <a:cubicBezTo>
                    <a:pt x="306" y="6904"/>
                    <a:pt x="0" y="7204"/>
                    <a:pt x="366" y="7204"/>
                  </a:cubicBezTo>
                  <a:cubicBezTo>
                    <a:pt x="1312" y="7204"/>
                    <a:pt x="2423" y="6902"/>
                    <a:pt x="3448" y="6385"/>
                  </a:cubicBezTo>
                  <a:lnTo>
                    <a:pt x="3448" y="6385"/>
                  </a:lnTo>
                  <a:cubicBezTo>
                    <a:pt x="3568" y="6761"/>
                    <a:pt x="3699" y="7136"/>
                    <a:pt x="3835" y="7510"/>
                  </a:cubicBezTo>
                  <a:lnTo>
                    <a:pt x="3835" y="7510"/>
                  </a:lnTo>
                  <a:cubicBezTo>
                    <a:pt x="3919" y="7832"/>
                    <a:pt x="3993" y="8113"/>
                    <a:pt x="4048" y="8334"/>
                  </a:cubicBezTo>
                  <a:cubicBezTo>
                    <a:pt x="4106" y="8568"/>
                    <a:pt x="4169" y="8801"/>
                    <a:pt x="4233" y="9035"/>
                  </a:cubicBezTo>
                  <a:lnTo>
                    <a:pt x="4233" y="9035"/>
                  </a:lnTo>
                  <a:cubicBezTo>
                    <a:pt x="4015" y="9344"/>
                    <a:pt x="3824" y="9671"/>
                    <a:pt x="3665" y="10009"/>
                  </a:cubicBezTo>
                  <a:lnTo>
                    <a:pt x="3665" y="10009"/>
                  </a:lnTo>
                  <a:cubicBezTo>
                    <a:pt x="3367" y="10506"/>
                    <a:pt x="3182" y="11067"/>
                    <a:pt x="3188" y="11733"/>
                  </a:cubicBezTo>
                  <a:lnTo>
                    <a:pt x="3188" y="11733"/>
                  </a:lnTo>
                  <a:cubicBezTo>
                    <a:pt x="3151" y="12204"/>
                    <a:pt x="3194" y="12674"/>
                    <a:pt x="3337" y="13126"/>
                  </a:cubicBezTo>
                  <a:cubicBezTo>
                    <a:pt x="3416" y="13370"/>
                    <a:pt x="3527" y="13585"/>
                    <a:pt x="3660" y="13768"/>
                  </a:cubicBezTo>
                  <a:lnTo>
                    <a:pt x="3660" y="13768"/>
                  </a:lnTo>
                  <a:cubicBezTo>
                    <a:pt x="4002" y="14394"/>
                    <a:pt x="4540" y="14830"/>
                    <a:pt x="5306" y="14830"/>
                  </a:cubicBezTo>
                  <a:cubicBezTo>
                    <a:pt x="5506" y="14830"/>
                    <a:pt x="5721" y="14800"/>
                    <a:pt x="5952" y="14737"/>
                  </a:cubicBezTo>
                  <a:cubicBezTo>
                    <a:pt x="6036" y="14716"/>
                    <a:pt x="6203" y="14653"/>
                    <a:pt x="6203" y="14549"/>
                  </a:cubicBezTo>
                  <a:cubicBezTo>
                    <a:pt x="6203" y="14279"/>
                    <a:pt x="6193" y="14012"/>
                    <a:pt x="6174" y="13746"/>
                  </a:cubicBezTo>
                  <a:lnTo>
                    <a:pt x="6174" y="13746"/>
                  </a:lnTo>
                  <a:cubicBezTo>
                    <a:pt x="6235" y="13499"/>
                    <a:pt x="6237" y="13195"/>
                    <a:pt x="6161" y="12833"/>
                  </a:cubicBezTo>
                  <a:cubicBezTo>
                    <a:pt x="6112" y="12568"/>
                    <a:pt x="6032" y="12313"/>
                    <a:pt x="5937" y="12062"/>
                  </a:cubicBezTo>
                  <a:lnTo>
                    <a:pt x="5937" y="12062"/>
                  </a:lnTo>
                  <a:cubicBezTo>
                    <a:pt x="5722" y="11008"/>
                    <a:pt x="5397" y="9978"/>
                    <a:pt x="5041" y="8950"/>
                  </a:cubicBezTo>
                  <a:lnTo>
                    <a:pt x="5041" y="8950"/>
                  </a:lnTo>
                  <a:cubicBezTo>
                    <a:pt x="5654" y="8348"/>
                    <a:pt x="6375" y="7809"/>
                    <a:pt x="6965" y="7219"/>
                  </a:cubicBezTo>
                  <a:lnTo>
                    <a:pt x="6965" y="7219"/>
                  </a:lnTo>
                  <a:cubicBezTo>
                    <a:pt x="6976" y="7214"/>
                    <a:pt x="6987" y="7209"/>
                    <a:pt x="6998" y="7204"/>
                  </a:cubicBezTo>
                  <a:cubicBezTo>
                    <a:pt x="6994" y="7203"/>
                    <a:pt x="6990" y="7201"/>
                    <a:pt x="6985" y="7199"/>
                  </a:cubicBezTo>
                  <a:lnTo>
                    <a:pt x="6985" y="7199"/>
                  </a:lnTo>
                  <a:cubicBezTo>
                    <a:pt x="7018" y="7166"/>
                    <a:pt x="7050" y="7133"/>
                    <a:pt x="7082" y="7100"/>
                  </a:cubicBezTo>
                  <a:cubicBezTo>
                    <a:pt x="7227" y="6940"/>
                    <a:pt x="7070" y="6881"/>
                    <a:pt x="6918" y="6881"/>
                  </a:cubicBezTo>
                  <a:cubicBezTo>
                    <a:pt x="6851" y="6881"/>
                    <a:pt x="6786" y="6892"/>
                    <a:pt x="6747" y="6911"/>
                  </a:cubicBezTo>
                  <a:cubicBezTo>
                    <a:pt x="6061" y="7205"/>
                    <a:pt x="5390" y="7699"/>
                    <a:pt x="4817" y="8315"/>
                  </a:cubicBezTo>
                  <a:lnTo>
                    <a:pt x="4817" y="8315"/>
                  </a:lnTo>
                  <a:cubicBezTo>
                    <a:pt x="4708" y="8008"/>
                    <a:pt x="4598" y="7701"/>
                    <a:pt x="4488" y="7393"/>
                  </a:cubicBezTo>
                  <a:cubicBezTo>
                    <a:pt x="4419" y="7197"/>
                    <a:pt x="4352" y="7002"/>
                    <a:pt x="4285" y="6808"/>
                  </a:cubicBezTo>
                  <a:lnTo>
                    <a:pt x="4285" y="6808"/>
                  </a:lnTo>
                  <a:cubicBezTo>
                    <a:pt x="4232" y="6590"/>
                    <a:pt x="4167" y="6321"/>
                    <a:pt x="4101" y="6019"/>
                  </a:cubicBezTo>
                  <a:lnTo>
                    <a:pt x="4101" y="6019"/>
                  </a:lnTo>
                  <a:cubicBezTo>
                    <a:pt x="5223" y="5323"/>
                    <a:pt x="6162" y="4369"/>
                    <a:pt x="6538" y="3292"/>
                  </a:cubicBezTo>
                  <a:cubicBezTo>
                    <a:pt x="6957" y="1994"/>
                    <a:pt x="6413" y="844"/>
                    <a:pt x="5283" y="174"/>
                  </a:cubicBezTo>
                  <a:cubicBezTo>
                    <a:pt x="5277" y="171"/>
                    <a:pt x="5272" y="168"/>
                    <a:pt x="5267" y="165"/>
                  </a:cubicBezTo>
                  <a:lnTo>
                    <a:pt x="5267" y="165"/>
                  </a:lnTo>
                  <a:cubicBezTo>
                    <a:pt x="5255" y="120"/>
                    <a:pt x="5207" y="87"/>
                    <a:pt x="5111" y="87"/>
                  </a:cubicBezTo>
                  <a:lnTo>
                    <a:pt x="5111" y="87"/>
                  </a:lnTo>
                  <a:cubicBezTo>
                    <a:pt x="4967" y="28"/>
                    <a:pt x="4822" y="1"/>
                    <a:pt x="4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5" name="Google Shape;1715;p75"/>
          <p:cNvSpPr/>
          <p:nvPr/>
        </p:nvSpPr>
        <p:spPr>
          <a:xfrm>
            <a:off x="6083159" y="3375257"/>
            <a:ext cx="209976" cy="41616"/>
          </a:xfrm>
          <a:custGeom>
            <a:avLst/>
            <a:gdLst/>
            <a:ahLst/>
            <a:cxnLst/>
            <a:rect l="l" t="t" r="r" b="b"/>
            <a:pathLst>
              <a:path w="3880" h="769" extrusionOk="0">
                <a:moveTo>
                  <a:pt x="3717" y="0"/>
                </a:moveTo>
                <a:cubicBezTo>
                  <a:pt x="3539" y="0"/>
                  <a:pt x="3228" y="80"/>
                  <a:pt x="3136" y="159"/>
                </a:cubicBezTo>
                <a:cubicBezTo>
                  <a:pt x="2936" y="372"/>
                  <a:pt x="2565" y="420"/>
                  <a:pt x="2200" y="420"/>
                </a:cubicBezTo>
                <a:cubicBezTo>
                  <a:pt x="1953" y="420"/>
                  <a:pt x="1710" y="398"/>
                  <a:pt x="1525" y="389"/>
                </a:cubicBezTo>
                <a:cubicBezTo>
                  <a:pt x="1411" y="389"/>
                  <a:pt x="1297" y="388"/>
                  <a:pt x="1185" y="388"/>
                </a:cubicBezTo>
                <a:cubicBezTo>
                  <a:pt x="903" y="388"/>
                  <a:pt x="628" y="398"/>
                  <a:pt x="374" y="473"/>
                </a:cubicBezTo>
                <a:cubicBezTo>
                  <a:pt x="44" y="588"/>
                  <a:pt x="0" y="768"/>
                  <a:pt x="221" y="768"/>
                </a:cubicBezTo>
                <a:cubicBezTo>
                  <a:pt x="280" y="768"/>
                  <a:pt x="359" y="755"/>
                  <a:pt x="457" y="724"/>
                </a:cubicBezTo>
                <a:cubicBezTo>
                  <a:pt x="641" y="673"/>
                  <a:pt x="846" y="657"/>
                  <a:pt x="1058" y="657"/>
                </a:cubicBezTo>
                <a:cubicBezTo>
                  <a:pt x="1369" y="657"/>
                  <a:pt x="1697" y="690"/>
                  <a:pt x="2003" y="690"/>
                </a:cubicBezTo>
                <a:cubicBezTo>
                  <a:pt x="2082" y="690"/>
                  <a:pt x="2160" y="688"/>
                  <a:pt x="2236" y="682"/>
                </a:cubicBezTo>
                <a:cubicBezTo>
                  <a:pt x="2780" y="620"/>
                  <a:pt x="3429" y="494"/>
                  <a:pt x="3826" y="96"/>
                </a:cubicBezTo>
                <a:cubicBezTo>
                  <a:pt x="3880" y="27"/>
                  <a:pt x="3821" y="0"/>
                  <a:pt x="371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6" name="Google Shape;1716;p75"/>
          <p:cNvGrpSpPr/>
          <p:nvPr/>
        </p:nvGrpSpPr>
        <p:grpSpPr>
          <a:xfrm>
            <a:off x="4748038" y="3090925"/>
            <a:ext cx="2059104" cy="438352"/>
            <a:chOff x="4748038" y="3090925"/>
            <a:chExt cx="2059104" cy="438352"/>
          </a:xfrm>
        </p:grpSpPr>
        <p:sp>
          <p:nvSpPr>
            <p:cNvPr id="1717" name="Google Shape;1717;p75"/>
            <p:cNvSpPr/>
            <p:nvPr/>
          </p:nvSpPr>
          <p:spPr>
            <a:xfrm>
              <a:off x="5225783" y="3200783"/>
              <a:ext cx="124200" cy="265933"/>
            </a:xfrm>
            <a:custGeom>
              <a:avLst/>
              <a:gdLst/>
              <a:ahLst/>
              <a:cxnLst/>
              <a:rect l="l" t="t" r="r" b="b"/>
              <a:pathLst>
                <a:path w="2295" h="4914" extrusionOk="0">
                  <a:moveTo>
                    <a:pt x="1879" y="0"/>
                  </a:moveTo>
                  <a:cubicBezTo>
                    <a:pt x="1707" y="0"/>
                    <a:pt x="1518" y="63"/>
                    <a:pt x="1445" y="182"/>
                  </a:cubicBezTo>
                  <a:cubicBezTo>
                    <a:pt x="817" y="1165"/>
                    <a:pt x="545" y="2253"/>
                    <a:pt x="399" y="3383"/>
                  </a:cubicBezTo>
                  <a:cubicBezTo>
                    <a:pt x="336" y="3739"/>
                    <a:pt x="1" y="4450"/>
                    <a:pt x="252" y="4785"/>
                  </a:cubicBezTo>
                  <a:cubicBezTo>
                    <a:pt x="320" y="4881"/>
                    <a:pt x="424" y="4914"/>
                    <a:pt x="523" y="4914"/>
                  </a:cubicBezTo>
                  <a:cubicBezTo>
                    <a:pt x="575" y="4914"/>
                    <a:pt x="627" y="4904"/>
                    <a:pt x="671" y="4890"/>
                  </a:cubicBezTo>
                  <a:cubicBezTo>
                    <a:pt x="880" y="4848"/>
                    <a:pt x="984" y="4722"/>
                    <a:pt x="1131" y="4555"/>
                  </a:cubicBezTo>
                  <a:cubicBezTo>
                    <a:pt x="1275" y="4344"/>
                    <a:pt x="1136" y="4209"/>
                    <a:pt x="949" y="4174"/>
                  </a:cubicBezTo>
                  <a:lnTo>
                    <a:pt x="949" y="4174"/>
                  </a:lnTo>
                  <a:cubicBezTo>
                    <a:pt x="1001" y="3813"/>
                    <a:pt x="1179" y="3256"/>
                    <a:pt x="1194" y="3090"/>
                  </a:cubicBezTo>
                  <a:cubicBezTo>
                    <a:pt x="1340" y="2107"/>
                    <a:pt x="1612" y="1165"/>
                    <a:pt x="2177" y="328"/>
                  </a:cubicBezTo>
                  <a:cubicBezTo>
                    <a:pt x="2295" y="105"/>
                    <a:pt x="2101" y="0"/>
                    <a:pt x="1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5"/>
            <p:cNvSpPr/>
            <p:nvPr/>
          </p:nvSpPr>
          <p:spPr>
            <a:xfrm>
              <a:off x="5137410" y="3314646"/>
              <a:ext cx="322865" cy="47732"/>
            </a:xfrm>
            <a:custGeom>
              <a:avLst/>
              <a:gdLst/>
              <a:ahLst/>
              <a:cxnLst/>
              <a:rect l="l" t="t" r="r" b="b"/>
              <a:pathLst>
                <a:path w="5966" h="882" extrusionOk="0">
                  <a:moveTo>
                    <a:pt x="733" y="0"/>
                  </a:moveTo>
                  <a:cubicBezTo>
                    <a:pt x="369" y="0"/>
                    <a:pt x="0" y="487"/>
                    <a:pt x="483" y="547"/>
                  </a:cubicBezTo>
                  <a:cubicBezTo>
                    <a:pt x="2094" y="777"/>
                    <a:pt x="3705" y="882"/>
                    <a:pt x="5337" y="882"/>
                  </a:cubicBezTo>
                  <a:cubicBezTo>
                    <a:pt x="5609" y="882"/>
                    <a:pt x="5965" y="526"/>
                    <a:pt x="5609" y="359"/>
                  </a:cubicBezTo>
                  <a:cubicBezTo>
                    <a:pt x="5337" y="254"/>
                    <a:pt x="5128" y="149"/>
                    <a:pt x="4877" y="45"/>
                  </a:cubicBezTo>
                  <a:cubicBezTo>
                    <a:pt x="4843" y="33"/>
                    <a:pt x="4806" y="28"/>
                    <a:pt x="4767" y="28"/>
                  </a:cubicBezTo>
                  <a:cubicBezTo>
                    <a:pt x="4564" y="28"/>
                    <a:pt x="4318" y="171"/>
                    <a:pt x="4274" y="319"/>
                  </a:cubicBezTo>
                  <a:lnTo>
                    <a:pt x="4274" y="319"/>
                  </a:lnTo>
                  <a:cubicBezTo>
                    <a:pt x="3096" y="279"/>
                    <a:pt x="1930" y="177"/>
                    <a:pt x="776" y="3"/>
                  </a:cubicBezTo>
                  <a:cubicBezTo>
                    <a:pt x="762" y="1"/>
                    <a:pt x="747" y="0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5"/>
            <p:cNvSpPr/>
            <p:nvPr/>
          </p:nvSpPr>
          <p:spPr>
            <a:xfrm>
              <a:off x="5254357" y="3220752"/>
              <a:ext cx="64346" cy="229945"/>
            </a:xfrm>
            <a:custGeom>
              <a:avLst/>
              <a:gdLst/>
              <a:ahLst/>
              <a:cxnLst/>
              <a:rect l="l" t="t" r="r" b="b"/>
              <a:pathLst>
                <a:path w="1189" h="4249" extrusionOk="0">
                  <a:moveTo>
                    <a:pt x="741" y="1"/>
                  </a:moveTo>
                  <a:cubicBezTo>
                    <a:pt x="533" y="1"/>
                    <a:pt x="282" y="109"/>
                    <a:pt x="247" y="294"/>
                  </a:cubicBezTo>
                  <a:cubicBezTo>
                    <a:pt x="122" y="964"/>
                    <a:pt x="184" y="1675"/>
                    <a:pt x="226" y="2366"/>
                  </a:cubicBezTo>
                  <a:cubicBezTo>
                    <a:pt x="247" y="2679"/>
                    <a:pt x="247" y="2972"/>
                    <a:pt x="289" y="3328"/>
                  </a:cubicBezTo>
                  <a:lnTo>
                    <a:pt x="289" y="3684"/>
                  </a:lnTo>
                  <a:cubicBezTo>
                    <a:pt x="289" y="3806"/>
                    <a:pt x="233" y="3884"/>
                    <a:pt x="252" y="3884"/>
                  </a:cubicBezTo>
                  <a:cubicBezTo>
                    <a:pt x="255" y="3884"/>
                    <a:pt x="259" y="3882"/>
                    <a:pt x="265" y="3879"/>
                  </a:cubicBezTo>
                  <a:lnTo>
                    <a:pt x="265" y="3879"/>
                  </a:lnTo>
                  <a:cubicBezTo>
                    <a:pt x="1" y="4063"/>
                    <a:pt x="278" y="4249"/>
                    <a:pt x="559" y="4249"/>
                  </a:cubicBezTo>
                  <a:cubicBezTo>
                    <a:pt x="649" y="4249"/>
                    <a:pt x="739" y="4230"/>
                    <a:pt x="812" y="4186"/>
                  </a:cubicBezTo>
                  <a:cubicBezTo>
                    <a:pt x="1189" y="3956"/>
                    <a:pt x="1042" y="3161"/>
                    <a:pt x="1021" y="2805"/>
                  </a:cubicBezTo>
                  <a:cubicBezTo>
                    <a:pt x="959" y="1968"/>
                    <a:pt x="854" y="1068"/>
                    <a:pt x="1021" y="231"/>
                  </a:cubicBezTo>
                  <a:cubicBezTo>
                    <a:pt x="1049" y="72"/>
                    <a:pt x="910" y="1"/>
                    <a:pt x="7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20" name="Google Shape;1720;p75"/>
            <p:cNvGrpSpPr/>
            <p:nvPr/>
          </p:nvGrpSpPr>
          <p:grpSpPr>
            <a:xfrm>
              <a:off x="4748038" y="3090925"/>
              <a:ext cx="2059104" cy="438352"/>
              <a:chOff x="4748038" y="3090925"/>
              <a:chExt cx="2059104" cy="438352"/>
            </a:xfrm>
          </p:grpSpPr>
          <p:sp>
            <p:nvSpPr>
              <p:cNvPr id="1721" name="Google Shape;1721;p75"/>
              <p:cNvSpPr/>
              <p:nvPr/>
            </p:nvSpPr>
            <p:spPr>
              <a:xfrm>
                <a:off x="4748038" y="3106673"/>
                <a:ext cx="315234" cy="404582"/>
              </a:xfrm>
              <a:custGeom>
                <a:avLst/>
                <a:gdLst/>
                <a:ahLst/>
                <a:cxnLst/>
                <a:rect l="l" t="t" r="r" b="b"/>
                <a:pathLst>
                  <a:path w="5825" h="7476" extrusionOk="0">
                    <a:moveTo>
                      <a:pt x="5645" y="0"/>
                    </a:moveTo>
                    <a:cubicBezTo>
                      <a:pt x="5449" y="0"/>
                      <a:pt x="5130" y="124"/>
                      <a:pt x="5063" y="205"/>
                    </a:cubicBezTo>
                    <a:cubicBezTo>
                      <a:pt x="5053" y="218"/>
                      <a:pt x="5044" y="231"/>
                      <a:pt x="5034" y="244"/>
                    </a:cubicBezTo>
                    <a:lnTo>
                      <a:pt x="5034" y="244"/>
                    </a:lnTo>
                    <a:cubicBezTo>
                      <a:pt x="5023" y="245"/>
                      <a:pt x="5011" y="246"/>
                      <a:pt x="5000" y="247"/>
                    </a:cubicBezTo>
                    <a:cubicBezTo>
                      <a:pt x="4995" y="269"/>
                      <a:pt x="4989" y="291"/>
                      <a:pt x="4984" y="313"/>
                    </a:cubicBezTo>
                    <a:lnTo>
                      <a:pt x="4984" y="313"/>
                    </a:lnTo>
                    <a:cubicBezTo>
                      <a:pt x="4815" y="542"/>
                      <a:pt x="4641" y="766"/>
                      <a:pt x="4463" y="985"/>
                    </a:cubicBezTo>
                    <a:lnTo>
                      <a:pt x="4463" y="985"/>
                    </a:lnTo>
                    <a:cubicBezTo>
                      <a:pt x="3752" y="1455"/>
                      <a:pt x="3144" y="2145"/>
                      <a:pt x="2552" y="2737"/>
                    </a:cubicBezTo>
                    <a:cubicBezTo>
                      <a:pt x="2133" y="3155"/>
                      <a:pt x="1736" y="3574"/>
                      <a:pt x="1317" y="3992"/>
                    </a:cubicBezTo>
                    <a:cubicBezTo>
                      <a:pt x="1129" y="4181"/>
                      <a:pt x="941" y="4390"/>
                      <a:pt x="773" y="4578"/>
                    </a:cubicBezTo>
                    <a:cubicBezTo>
                      <a:pt x="588" y="4752"/>
                      <a:pt x="488" y="4785"/>
                      <a:pt x="505" y="4785"/>
                    </a:cubicBezTo>
                    <a:cubicBezTo>
                      <a:pt x="516" y="4785"/>
                      <a:pt x="568" y="4773"/>
                      <a:pt x="669" y="4773"/>
                    </a:cubicBezTo>
                    <a:cubicBezTo>
                      <a:pt x="716" y="4773"/>
                      <a:pt x="774" y="4776"/>
                      <a:pt x="843" y="4783"/>
                    </a:cubicBezTo>
                    <a:lnTo>
                      <a:pt x="843" y="4783"/>
                    </a:lnTo>
                    <a:cubicBezTo>
                      <a:pt x="843" y="4784"/>
                      <a:pt x="842" y="4784"/>
                      <a:pt x="842" y="4784"/>
                    </a:cubicBezTo>
                    <a:lnTo>
                      <a:pt x="842" y="4784"/>
                    </a:lnTo>
                    <a:cubicBezTo>
                      <a:pt x="842" y="4784"/>
                      <a:pt x="842" y="4784"/>
                      <a:pt x="841" y="4784"/>
                    </a:cubicBezTo>
                    <a:cubicBezTo>
                      <a:pt x="599" y="4784"/>
                      <a:pt x="0" y="5124"/>
                      <a:pt x="397" y="5164"/>
                    </a:cubicBezTo>
                    <a:cubicBezTo>
                      <a:pt x="419" y="5167"/>
                      <a:pt x="441" y="5169"/>
                      <a:pt x="463" y="5170"/>
                    </a:cubicBezTo>
                    <a:lnTo>
                      <a:pt x="463" y="5170"/>
                    </a:lnTo>
                    <a:cubicBezTo>
                      <a:pt x="363" y="5272"/>
                      <a:pt x="265" y="5375"/>
                      <a:pt x="167" y="5478"/>
                    </a:cubicBezTo>
                    <a:cubicBezTo>
                      <a:pt x="58" y="5577"/>
                      <a:pt x="169" y="5620"/>
                      <a:pt x="333" y="5620"/>
                    </a:cubicBezTo>
                    <a:cubicBezTo>
                      <a:pt x="517" y="5620"/>
                      <a:pt x="769" y="5566"/>
                      <a:pt x="857" y="5478"/>
                    </a:cubicBezTo>
                    <a:cubicBezTo>
                      <a:pt x="2017" y="4244"/>
                      <a:pt x="3283" y="3094"/>
                      <a:pt x="4421" y="1826"/>
                    </a:cubicBezTo>
                    <a:lnTo>
                      <a:pt x="4421" y="1826"/>
                    </a:lnTo>
                    <a:cubicBezTo>
                      <a:pt x="4197" y="2955"/>
                      <a:pt x="4018" y="4091"/>
                      <a:pt x="3866" y="5238"/>
                    </a:cubicBezTo>
                    <a:lnTo>
                      <a:pt x="3866" y="5238"/>
                    </a:lnTo>
                    <a:cubicBezTo>
                      <a:pt x="3747" y="5926"/>
                      <a:pt x="3653" y="6619"/>
                      <a:pt x="3598" y="7319"/>
                    </a:cubicBezTo>
                    <a:cubicBezTo>
                      <a:pt x="3582" y="7431"/>
                      <a:pt x="3685" y="7476"/>
                      <a:pt x="3819" y="7476"/>
                    </a:cubicBezTo>
                    <a:cubicBezTo>
                      <a:pt x="4036" y="7476"/>
                      <a:pt x="4336" y="7358"/>
                      <a:pt x="4351" y="7216"/>
                    </a:cubicBezTo>
                    <a:lnTo>
                      <a:pt x="4351" y="7216"/>
                    </a:lnTo>
                    <a:cubicBezTo>
                      <a:pt x="4358" y="7216"/>
                      <a:pt x="4365" y="7215"/>
                      <a:pt x="4372" y="7215"/>
                    </a:cubicBezTo>
                    <a:cubicBezTo>
                      <a:pt x="4581" y="4808"/>
                      <a:pt x="5230" y="2507"/>
                      <a:pt x="5795" y="142"/>
                    </a:cubicBezTo>
                    <a:cubicBezTo>
                      <a:pt x="5825" y="38"/>
                      <a:pt x="5754" y="0"/>
                      <a:pt x="56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75"/>
              <p:cNvSpPr/>
              <p:nvPr/>
            </p:nvSpPr>
            <p:spPr>
              <a:xfrm>
                <a:off x="5146610" y="3315187"/>
                <a:ext cx="264202" cy="42158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779" extrusionOk="0">
                    <a:moveTo>
                      <a:pt x="768" y="1"/>
                    </a:moveTo>
                    <a:cubicBezTo>
                      <a:pt x="493" y="1"/>
                      <a:pt x="1" y="276"/>
                      <a:pt x="355" y="370"/>
                    </a:cubicBezTo>
                    <a:cubicBezTo>
                      <a:pt x="1290" y="593"/>
                      <a:pt x="2187" y="779"/>
                      <a:pt x="3103" y="779"/>
                    </a:cubicBezTo>
                    <a:cubicBezTo>
                      <a:pt x="3561" y="779"/>
                      <a:pt x="4024" y="732"/>
                      <a:pt x="4498" y="621"/>
                    </a:cubicBezTo>
                    <a:cubicBezTo>
                      <a:pt x="4882" y="529"/>
                      <a:pt x="4866" y="246"/>
                      <a:pt x="4563" y="246"/>
                    </a:cubicBezTo>
                    <a:cubicBezTo>
                      <a:pt x="4519" y="246"/>
                      <a:pt x="4469" y="252"/>
                      <a:pt x="4414" y="265"/>
                    </a:cubicBezTo>
                    <a:cubicBezTo>
                      <a:pt x="4053" y="352"/>
                      <a:pt x="3696" y="387"/>
                      <a:pt x="3342" y="387"/>
                    </a:cubicBezTo>
                    <a:cubicBezTo>
                      <a:pt x="2504" y="387"/>
                      <a:pt x="1680" y="190"/>
                      <a:pt x="857" y="14"/>
                    </a:cubicBezTo>
                    <a:cubicBezTo>
                      <a:pt x="832" y="5"/>
                      <a:pt x="802" y="1"/>
                      <a:pt x="7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75"/>
              <p:cNvSpPr/>
              <p:nvPr/>
            </p:nvSpPr>
            <p:spPr>
              <a:xfrm>
                <a:off x="5519097" y="3147045"/>
                <a:ext cx="346514" cy="382232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7063" extrusionOk="0">
                    <a:moveTo>
                      <a:pt x="2874" y="1"/>
                    </a:moveTo>
                    <a:cubicBezTo>
                      <a:pt x="2247" y="1"/>
                      <a:pt x="473" y="447"/>
                      <a:pt x="272" y="1028"/>
                    </a:cubicBezTo>
                    <a:cubicBezTo>
                      <a:pt x="272" y="1049"/>
                      <a:pt x="272" y="1070"/>
                      <a:pt x="314" y="1112"/>
                    </a:cubicBezTo>
                    <a:cubicBezTo>
                      <a:pt x="377" y="1217"/>
                      <a:pt x="440" y="1217"/>
                      <a:pt x="565" y="1259"/>
                    </a:cubicBezTo>
                    <a:cubicBezTo>
                      <a:pt x="587" y="1268"/>
                      <a:pt x="616" y="1273"/>
                      <a:pt x="649" y="1273"/>
                    </a:cubicBezTo>
                    <a:cubicBezTo>
                      <a:pt x="905" y="1273"/>
                      <a:pt x="1431" y="1019"/>
                      <a:pt x="1172" y="945"/>
                    </a:cubicBezTo>
                    <a:cubicBezTo>
                      <a:pt x="1151" y="945"/>
                      <a:pt x="2197" y="484"/>
                      <a:pt x="2365" y="443"/>
                    </a:cubicBezTo>
                    <a:cubicBezTo>
                      <a:pt x="2453" y="422"/>
                      <a:pt x="2545" y="413"/>
                      <a:pt x="2639" y="413"/>
                    </a:cubicBezTo>
                    <a:cubicBezTo>
                      <a:pt x="3047" y="413"/>
                      <a:pt x="3498" y="589"/>
                      <a:pt x="3880" y="800"/>
                    </a:cubicBezTo>
                    <a:lnTo>
                      <a:pt x="3880" y="800"/>
                    </a:lnTo>
                    <a:cubicBezTo>
                      <a:pt x="3589" y="763"/>
                      <a:pt x="3285" y="747"/>
                      <a:pt x="2993" y="747"/>
                    </a:cubicBezTo>
                    <a:cubicBezTo>
                      <a:pt x="2383" y="747"/>
                      <a:pt x="1819" y="818"/>
                      <a:pt x="1507" y="924"/>
                    </a:cubicBezTo>
                    <a:cubicBezTo>
                      <a:pt x="1149" y="958"/>
                      <a:pt x="1138" y="1172"/>
                      <a:pt x="1382" y="1172"/>
                    </a:cubicBezTo>
                    <a:cubicBezTo>
                      <a:pt x="1439" y="1172"/>
                      <a:pt x="1508" y="1160"/>
                      <a:pt x="1590" y="1133"/>
                    </a:cubicBezTo>
                    <a:cubicBezTo>
                      <a:pt x="1928" y="1024"/>
                      <a:pt x="2334" y="967"/>
                      <a:pt x="2738" y="967"/>
                    </a:cubicBezTo>
                    <a:cubicBezTo>
                      <a:pt x="3931" y="967"/>
                      <a:pt x="5110" y="1459"/>
                      <a:pt x="4477" y="2531"/>
                    </a:cubicBezTo>
                    <a:lnTo>
                      <a:pt x="4477" y="2531"/>
                    </a:lnTo>
                    <a:cubicBezTo>
                      <a:pt x="4185" y="2957"/>
                      <a:pt x="3714" y="3333"/>
                      <a:pt x="3390" y="3539"/>
                    </a:cubicBezTo>
                    <a:cubicBezTo>
                      <a:pt x="2218" y="4313"/>
                      <a:pt x="105" y="4983"/>
                      <a:pt x="0" y="6657"/>
                    </a:cubicBezTo>
                    <a:cubicBezTo>
                      <a:pt x="0" y="6699"/>
                      <a:pt x="105" y="6720"/>
                      <a:pt x="126" y="6720"/>
                    </a:cubicBezTo>
                    <a:cubicBezTo>
                      <a:pt x="681" y="6785"/>
                      <a:pt x="1241" y="6797"/>
                      <a:pt x="1802" y="6797"/>
                    </a:cubicBezTo>
                    <a:cubicBezTo>
                      <a:pt x="1872" y="6797"/>
                      <a:pt x="1941" y="6797"/>
                      <a:pt x="2011" y="6797"/>
                    </a:cubicBezTo>
                    <a:lnTo>
                      <a:pt x="2011" y="6797"/>
                    </a:lnTo>
                    <a:cubicBezTo>
                      <a:pt x="2838" y="6974"/>
                      <a:pt x="3690" y="7063"/>
                      <a:pt x="4536" y="7063"/>
                    </a:cubicBezTo>
                    <a:cubicBezTo>
                      <a:pt x="4823" y="7063"/>
                      <a:pt x="5109" y="7053"/>
                      <a:pt x="5394" y="7032"/>
                    </a:cubicBezTo>
                    <a:lnTo>
                      <a:pt x="5394" y="7032"/>
                    </a:lnTo>
                    <a:cubicBezTo>
                      <a:pt x="5423" y="7039"/>
                      <a:pt x="5453" y="7047"/>
                      <a:pt x="5482" y="7054"/>
                    </a:cubicBezTo>
                    <a:cubicBezTo>
                      <a:pt x="5500" y="7044"/>
                      <a:pt x="5517" y="7032"/>
                      <a:pt x="5534" y="7021"/>
                    </a:cubicBezTo>
                    <a:lnTo>
                      <a:pt x="5534" y="7021"/>
                    </a:lnTo>
                    <a:cubicBezTo>
                      <a:pt x="5566" y="7018"/>
                      <a:pt x="5597" y="7016"/>
                      <a:pt x="5629" y="7013"/>
                    </a:cubicBezTo>
                    <a:cubicBezTo>
                      <a:pt x="5712" y="7013"/>
                      <a:pt x="6403" y="6762"/>
                      <a:pt x="6110" y="6678"/>
                    </a:cubicBezTo>
                    <a:cubicBezTo>
                      <a:pt x="5207" y="6435"/>
                      <a:pt x="4290" y="6379"/>
                      <a:pt x="3346" y="6379"/>
                    </a:cubicBezTo>
                    <a:cubicBezTo>
                      <a:pt x="3153" y="6379"/>
                      <a:pt x="2958" y="6381"/>
                      <a:pt x="2762" y="6385"/>
                    </a:cubicBezTo>
                    <a:cubicBezTo>
                      <a:pt x="2617" y="6385"/>
                      <a:pt x="2359" y="6414"/>
                      <a:pt x="2078" y="6430"/>
                    </a:cubicBezTo>
                    <a:lnTo>
                      <a:pt x="2078" y="6430"/>
                    </a:lnTo>
                    <a:cubicBezTo>
                      <a:pt x="1790" y="6354"/>
                      <a:pt x="1502" y="6265"/>
                      <a:pt x="1214" y="6176"/>
                    </a:cubicBezTo>
                    <a:cubicBezTo>
                      <a:pt x="795" y="6008"/>
                      <a:pt x="1590" y="5548"/>
                      <a:pt x="1737" y="5422"/>
                    </a:cubicBezTo>
                    <a:cubicBezTo>
                      <a:pt x="2867" y="4523"/>
                      <a:pt x="4185" y="3853"/>
                      <a:pt x="5126" y="2744"/>
                    </a:cubicBezTo>
                    <a:cubicBezTo>
                      <a:pt x="5615" y="2158"/>
                      <a:pt x="5646" y="1729"/>
                      <a:pt x="5411" y="1421"/>
                    </a:cubicBezTo>
                    <a:lnTo>
                      <a:pt x="5411" y="1421"/>
                    </a:lnTo>
                    <a:cubicBezTo>
                      <a:pt x="5178" y="569"/>
                      <a:pt x="3889" y="128"/>
                      <a:pt x="2950" y="3"/>
                    </a:cubicBezTo>
                    <a:cubicBezTo>
                      <a:pt x="2927" y="1"/>
                      <a:pt x="2902" y="1"/>
                      <a:pt x="28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75"/>
              <p:cNvSpPr/>
              <p:nvPr/>
            </p:nvSpPr>
            <p:spPr>
              <a:xfrm>
                <a:off x="6066491" y="3288561"/>
                <a:ext cx="250402" cy="3891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719" extrusionOk="0">
                    <a:moveTo>
                      <a:pt x="4291" y="0"/>
                    </a:moveTo>
                    <a:cubicBezTo>
                      <a:pt x="4271" y="0"/>
                      <a:pt x="4246" y="1"/>
                      <a:pt x="4218" y="4"/>
                    </a:cubicBezTo>
                    <a:cubicBezTo>
                      <a:pt x="3067" y="108"/>
                      <a:pt x="1916" y="297"/>
                      <a:pt x="765" y="401"/>
                    </a:cubicBezTo>
                    <a:cubicBezTo>
                      <a:pt x="569" y="421"/>
                      <a:pt x="1" y="719"/>
                      <a:pt x="336" y="719"/>
                    </a:cubicBezTo>
                    <a:cubicBezTo>
                      <a:pt x="357" y="719"/>
                      <a:pt x="381" y="717"/>
                      <a:pt x="410" y="715"/>
                    </a:cubicBezTo>
                    <a:cubicBezTo>
                      <a:pt x="1561" y="610"/>
                      <a:pt x="2711" y="422"/>
                      <a:pt x="3862" y="317"/>
                    </a:cubicBezTo>
                    <a:cubicBezTo>
                      <a:pt x="4059" y="298"/>
                      <a:pt x="4627" y="0"/>
                      <a:pt x="42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75"/>
              <p:cNvSpPr/>
              <p:nvPr/>
            </p:nvSpPr>
            <p:spPr>
              <a:xfrm>
                <a:off x="6374905" y="3090925"/>
                <a:ext cx="432236" cy="403121"/>
              </a:xfrm>
              <a:custGeom>
                <a:avLst/>
                <a:gdLst/>
                <a:ahLst/>
                <a:cxnLst/>
                <a:rect l="l" t="t" r="r" b="b"/>
                <a:pathLst>
                  <a:path w="7987" h="7449" extrusionOk="0">
                    <a:moveTo>
                      <a:pt x="3160" y="0"/>
                    </a:moveTo>
                    <a:cubicBezTo>
                      <a:pt x="2148" y="0"/>
                      <a:pt x="1048" y="295"/>
                      <a:pt x="381" y="517"/>
                    </a:cubicBezTo>
                    <a:cubicBezTo>
                      <a:pt x="0" y="626"/>
                      <a:pt x="12" y="939"/>
                      <a:pt x="308" y="939"/>
                    </a:cubicBezTo>
                    <a:cubicBezTo>
                      <a:pt x="354" y="939"/>
                      <a:pt x="406" y="931"/>
                      <a:pt x="465" y="915"/>
                    </a:cubicBezTo>
                    <a:cubicBezTo>
                      <a:pt x="1152" y="673"/>
                      <a:pt x="1887" y="493"/>
                      <a:pt x="2611" y="493"/>
                    </a:cubicBezTo>
                    <a:cubicBezTo>
                      <a:pt x="3076" y="493"/>
                      <a:pt x="3538" y="567"/>
                      <a:pt x="3980" y="747"/>
                    </a:cubicBezTo>
                    <a:cubicBezTo>
                      <a:pt x="5161" y="1222"/>
                      <a:pt x="4369" y="2035"/>
                      <a:pt x="3557" y="2590"/>
                    </a:cubicBezTo>
                    <a:lnTo>
                      <a:pt x="3557" y="2590"/>
                    </a:lnTo>
                    <a:cubicBezTo>
                      <a:pt x="3518" y="2583"/>
                      <a:pt x="3475" y="2580"/>
                      <a:pt x="3429" y="2580"/>
                    </a:cubicBezTo>
                    <a:cubicBezTo>
                      <a:pt x="3267" y="2580"/>
                      <a:pt x="3078" y="2621"/>
                      <a:pt x="2997" y="2693"/>
                    </a:cubicBezTo>
                    <a:cubicBezTo>
                      <a:pt x="2871" y="2798"/>
                      <a:pt x="2766" y="2902"/>
                      <a:pt x="2662" y="3007"/>
                    </a:cubicBezTo>
                    <a:cubicBezTo>
                      <a:pt x="2619" y="3050"/>
                      <a:pt x="2594" y="3099"/>
                      <a:pt x="2592" y="3146"/>
                    </a:cubicBezTo>
                    <a:lnTo>
                      <a:pt x="2592" y="3146"/>
                    </a:lnTo>
                    <a:cubicBezTo>
                      <a:pt x="2255" y="3312"/>
                      <a:pt x="2415" y="3519"/>
                      <a:pt x="2713" y="3519"/>
                    </a:cubicBezTo>
                    <a:cubicBezTo>
                      <a:pt x="2750" y="3519"/>
                      <a:pt x="2789" y="3516"/>
                      <a:pt x="2829" y="3509"/>
                    </a:cubicBezTo>
                    <a:cubicBezTo>
                      <a:pt x="3001" y="3467"/>
                      <a:pt x="3183" y="3435"/>
                      <a:pt x="3372" y="3414"/>
                    </a:cubicBezTo>
                    <a:lnTo>
                      <a:pt x="3372" y="3414"/>
                    </a:lnTo>
                    <a:cubicBezTo>
                      <a:pt x="4720" y="3700"/>
                      <a:pt x="6473" y="4348"/>
                      <a:pt x="6240" y="5874"/>
                    </a:cubicBezTo>
                    <a:cubicBezTo>
                      <a:pt x="6205" y="6104"/>
                      <a:pt x="6120" y="6292"/>
                      <a:pt x="5994" y="6445"/>
                    </a:cubicBezTo>
                    <a:lnTo>
                      <a:pt x="5994" y="6445"/>
                    </a:lnTo>
                    <a:cubicBezTo>
                      <a:pt x="5673" y="6773"/>
                      <a:pt x="5211" y="6938"/>
                      <a:pt x="4694" y="6999"/>
                    </a:cubicBezTo>
                    <a:lnTo>
                      <a:pt x="4694" y="6999"/>
                    </a:lnTo>
                    <a:cubicBezTo>
                      <a:pt x="4538" y="7015"/>
                      <a:pt x="4375" y="7022"/>
                      <a:pt x="4210" y="7022"/>
                    </a:cubicBezTo>
                    <a:cubicBezTo>
                      <a:pt x="3152" y="7022"/>
                      <a:pt x="1964" y="6735"/>
                      <a:pt x="1385" y="6585"/>
                    </a:cubicBezTo>
                    <a:cubicBezTo>
                      <a:pt x="1373" y="6583"/>
                      <a:pt x="1359" y="6582"/>
                      <a:pt x="1344" y="6582"/>
                    </a:cubicBezTo>
                    <a:cubicBezTo>
                      <a:pt x="1088" y="6582"/>
                      <a:pt x="524" y="6896"/>
                      <a:pt x="889" y="6999"/>
                    </a:cubicBezTo>
                    <a:lnTo>
                      <a:pt x="889" y="6999"/>
                    </a:lnTo>
                    <a:cubicBezTo>
                      <a:pt x="887" y="7001"/>
                      <a:pt x="885" y="7002"/>
                      <a:pt x="883" y="7003"/>
                    </a:cubicBezTo>
                    <a:cubicBezTo>
                      <a:pt x="1206" y="7079"/>
                      <a:pt x="1581" y="7163"/>
                      <a:pt x="1984" y="7238"/>
                    </a:cubicBezTo>
                    <a:lnTo>
                      <a:pt x="1984" y="7238"/>
                    </a:lnTo>
                    <a:cubicBezTo>
                      <a:pt x="2607" y="7355"/>
                      <a:pt x="3306" y="7448"/>
                      <a:pt x="3986" y="7448"/>
                    </a:cubicBezTo>
                    <a:cubicBezTo>
                      <a:pt x="5284" y="7448"/>
                      <a:pt x="6517" y="7107"/>
                      <a:pt x="7035" y="5936"/>
                    </a:cubicBezTo>
                    <a:cubicBezTo>
                      <a:pt x="7987" y="3748"/>
                      <a:pt x="5885" y="2947"/>
                      <a:pt x="4041" y="2947"/>
                    </a:cubicBezTo>
                    <a:cubicBezTo>
                      <a:pt x="4005" y="2947"/>
                      <a:pt x="3969" y="2947"/>
                      <a:pt x="3933" y="2948"/>
                    </a:cubicBezTo>
                    <a:lnTo>
                      <a:pt x="3933" y="2948"/>
                    </a:lnTo>
                    <a:cubicBezTo>
                      <a:pt x="4855" y="2418"/>
                      <a:pt x="5831" y="1620"/>
                      <a:pt x="5131" y="726"/>
                    </a:cubicBezTo>
                    <a:cubicBezTo>
                      <a:pt x="4698" y="183"/>
                      <a:pt x="3956" y="0"/>
                      <a:pt x="31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26" name="Google Shape;1726;p75"/>
          <p:cNvSpPr/>
          <p:nvPr/>
        </p:nvSpPr>
        <p:spPr>
          <a:xfrm rot="465492">
            <a:off x="5552014" y="3816159"/>
            <a:ext cx="567331" cy="526128"/>
          </a:xfrm>
          <a:custGeom>
            <a:avLst/>
            <a:gdLst/>
            <a:ahLst/>
            <a:cxnLst/>
            <a:rect l="l" t="t" r="r" b="b"/>
            <a:pathLst>
              <a:path w="22692" h="21044" extrusionOk="0">
                <a:moveTo>
                  <a:pt x="15279" y="1115"/>
                </a:moveTo>
                <a:cubicBezTo>
                  <a:pt x="17845" y="1115"/>
                  <a:pt x="20347" y="2413"/>
                  <a:pt x="20940" y="5201"/>
                </a:cubicBezTo>
                <a:lnTo>
                  <a:pt x="20940" y="5201"/>
                </a:lnTo>
                <a:cubicBezTo>
                  <a:pt x="21245" y="8117"/>
                  <a:pt x="19519" y="11496"/>
                  <a:pt x="17690" y="13616"/>
                </a:cubicBezTo>
                <a:cubicBezTo>
                  <a:pt x="16056" y="15516"/>
                  <a:pt x="13957" y="17140"/>
                  <a:pt x="12864" y="19443"/>
                </a:cubicBezTo>
                <a:lnTo>
                  <a:pt x="12864" y="19443"/>
                </a:lnTo>
                <a:cubicBezTo>
                  <a:pt x="12465" y="19229"/>
                  <a:pt x="12065" y="19013"/>
                  <a:pt x="11667" y="18792"/>
                </a:cubicBezTo>
                <a:lnTo>
                  <a:pt x="11667" y="18792"/>
                </a:lnTo>
                <a:cubicBezTo>
                  <a:pt x="10000" y="17320"/>
                  <a:pt x="8415" y="15766"/>
                  <a:pt x="6684" y="14391"/>
                </a:cubicBezTo>
                <a:cubicBezTo>
                  <a:pt x="5248" y="13259"/>
                  <a:pt x="3691" y="12087"/>
                  <a:pt x="2634" y="10581"/>
                </a:cubicBezTo>
                <a:lnTo>
                  <a:pt x="2634" y="10581"/>
                </a:lnTo>
                <a:cubicBezTo>
                  <a:pt x="1967" y="9139"/>
                  <a:pt x="1637" y="7439"/>
                  <a:pt x="2102" y="5937"/>
                </a:cubicBezTo>
                <a:cubicBezTo>
                  <a:pt x="2103" y="5934"/>
                  <a:pt x="2104" y="5931"/>
                  <a:pt x="2105" y="5928"/>
                </a:cubicBezTo>
                <a:lnTo>
                  <a:pt x="2105" y="5928"/>
                </a:lnTo>
                <a:cubicBezTo>
                  <a:pt x="2838" y="4999"/>
                  <a:pt x="4099" y="4405"/>
                  <a:pt x="5222" y="4307"/>
                </a:cubicBezTo>
                <a:lnTo>
                  <a:pt x="5222" y="4307"/>
                </a:lnTo>
                <a:cubicBezTo>
                  <a:pt x="5377" y="4342"/>
                  <a:pt x="5531" y="4391"/>
                  <a:pt x="5680" y="4452"/>
                </a:cubicBezTo>
                <a:cubicBezTo>
                  <a:pt x="6831" y="4891"/>
                  <a:pt x="7521" y="6084"/>
                  <a:pt x="7814" y="7214"/>
                </a:cubicBezTo>
                <a:cubicBezTo>
                  <a:pt x="7848" y="7334"/>
                  <a:pt x="7979" y="7384"/>
                  <a:pt x="8142" y="7384"/>
                </a:cubicBezTo>
                <a:cubicBezTo>
                  <a:pt x="8489" y="7384"/>
                  <a:pt x="8979" y="7156"/>
                  <a:pt x="8965" y="6900"/>
                </a:cubicBezTo>
                <a:cubicBezTo>
                  <a:pt x="8965" y="6893"/>
                  <a:pt x="8964" y="6886"/>
                  <a:pt x="8964" y="6879"/>
                </a:cubicBezTo>
                <a:lnTo>
                  <a:pt x="8964" y="6879"/>
                </a:lnTo>
                <a:cubicBezTo>
                  <a:pt x="8964" y="6879"/>
                  <a:pt x="8965" y="6879"/>
                  <a:pt x="8965" y="6879"/>
                </a:cubicBezTo>
                <a:cubicBezTo>
                  <a:pt x="8964" y="6877"/>
                  <a:pt x="8964" y="6874"/>
                  <a:pt x="8963" y="6872"/>
                </a:cubicBezTo>
                <a:lnTo>
                  <a:pt x="8963" y="6872"/>
                </a:lnTo>
                <a:cubicBezTo>
                  <a:pt x="8943" y="6545"/>
                  <a:pt x="8950" y="6230"/>
                  <a:pt x="8983" y="5929"/>
                </a:cubicBezTo>
                <a:lnTo>
                  <a:pt x="8983" y="5929"/>
                </a:lnTo>
                <a:cubicBezTo>
                  <a:pt x="9792" y="4527"/>
                  <a:pt x="10817" y="2883"/>
                  <a:pt x="12146" y="1789"/>
                </a:cubicBezTo>
                <a:lnTo>
                  <a:pt x="12146" y="1789"/>
                </a:lnTo>
                <a:cubicBezTo>
                  <a:pt x="13110" y="1344"/>
                  <a:pt x="14200" y="1115"/>
                  <a:pt x="15279" y="1115"/>
                </a:cubicBezTo>
                <a:close/>
                <a:moveTo>
                  <a:pt x="15787" y="0"/>
                </a:moveTo>
                <a:cubicBezTo>
                  <a:pt x="15058" y="0"/>
                  <a:pt x="14344" y="97"/>
                  <a:pt x="13694" y="288"/>
                </a:cubicBezTo>
                <a:cubicBezTo>
                  <a:pt x="12974" y="502"/>
                  <a:pt x="12314" y="855"/>
                  <a:pt x="11709" y="1302"/>
                </a:cubicBezTo>
                <a:lnTo>
                  <a:pt x="11709" y="1302"/>
                </a:lnTo>
                <a:cubicBezTo>
                  <a:pt x="10202" y="2001"/>
                  <a:pt x="8944" y="3103"/>
                  <a:pt x="8289" y="4534"/>
                </a:cubicBezTo>
                <a:lnTo>
                  <a:pt x="8289" y="4534"/>
                </a:lnTo>
                <a:cubicBezTo>
                  <a:pt x="7723" y="3899"/>
                  <a:pt x="6668" y="3701"/>
                  <a:pt x="5777" y="3701"/>
                </a:cubicBezTo>
                <a:cubicBezTo>
                  <a:pt x="5776" y="3701"/>
                  <a:pt x="5776" y="3701"/>
                  <a:pt x="5775" y="3701"/>
                </a:cubicBezTo>
                <a:lnTo>
                  <a:pt x="5775" y="3701"/>
                </a:lnTo>
                <a:cubicBezTo>
                  <a:pt x="5488" y="3642"/>
                  <a:pt x="5189" y="3612"/>
                  <a:pt x="4881" y="3612"/>
                </a:cubicBezTo>
                <a:cubicBezTo>
                  <a:pt x="4516" y="3612"/>
                  <a:pt x="4139" y="3654"/>
                  <a:pt x="3755" y="3740"/>
                </a:cubicBezTo>
                <a:cubicBezTo>
                  <a:pt x="2648" y="3990"/>
                  <a:pt x="1860" y="4591"/>
                  <a:pt x="1369" y="5390"/>
                </a:cubicBezTo>
                <a:lnTo>
                  <a:pt x="1369" y="5390"/>
                </a:lnTo>
                <a:cubicBezTo>
                  <a:pt x="1117" y="5652"/>
                  <a:pt x="903" y="5946"/>
                  <a:pt x="742" y="6272"/>
                </a:cubicBezTo>
                <a:cubicBezTo>
                  <a:pt x="0" y="7816"/>
                  <a:pt x="460" y="9332"/>
                  <a:pt x="1340" y="10655"/>
                </a:cubicBezTo>
                <a:lnTo>
                  <a:pt x="1340" y="10655"/>
                </a:lnTo>
                <a:cubicBezTo>
                  <a:pt x="2842" y="14554"/>
                  <a:pt x="6870" y="17154"/>
                  <a:pt x="10569" y="19186"/>
                </a:cubicBezTo>
                <a:lnTo>
                  <a:pt x="10569" y="19186"/>
                </a:lnTo>
                <a:cubicBezTo>
                  <a:pt x="11271" y="19794"/>
                  <a:pt x="11987" y="20384"/>
                  <a:pt x="12731" y="20940"/>
                </a:cubicBezTo>
                <a:cubicBezTo>
                  <a:pt x="12816" y="21013"/>
                  <a:pt x="12931" y="21043"/>
                  <a:pt x="13055" y="21043"/>
                </a:cubicBezTo>
                <a:cubicBezTo>
                  <a:pt x="13359" y="21043"/>
                  <a:pt x="13715" y="20861"/>
                  <a:pt x="13819" y="20668"/>
                </a:cubicBezTo>
                <a:cubicBezTo>
                  <a:pt x="15430" y="17592"/>
                  <a:pt x="18046" y="15060"/>
                  <a:pt x="19887" y="12152"/>
                </a:cubicBezTo>
                <a:cubicBezTo>
                  <a:pt x="21233" y="10065"/>
                  <a:pt x="22692" y="7196"/>
                  <a:pt x="22049" y="4658"/>
                </a:cubicBezTo>
                <a:lnTo>
                  <a:pt x="22049" y="4658"/>
                </a:lnTo>
                <a:cubicBezTo>
                  <a:pt x="21931" y="3817"/>
                  <a:pt x="21624" y="3010"/>
                  <a:pt x="21059" y="2276"/>
                </a:cubicBezTo>
                <a:cubicBezTo>
                  <a:pt x="19879" y="728"/>
                  <a:pt x="17780" y="0"/>
                  <a:pt x="157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75"/>
          <p:cNvSpPr/>
          <p:nvPr/>
        </p:nvSpPr>
        <p:spPr>
          <a:xfrm>
            <a:off x="8239913" y="760562"/>
            <a:ext cx="263635" cy="315523"/>
          </a:xfrm>
          <a:custGeom>
            <a:avLst/>
            <a:gdLst/>
            <a:ahLst/>
            <a:cxnLst/>
            <a:rect l="l" t="t" r="r" b="b"/>
            <a:pathLst>
              <a:path w="2837" h="3395" extrusionOk="0">
                <a:moveTo>
                  <a:pt x="1656" y="0"/>
                </a:moveTo>
                <a:cubicBezTo>
                  <a:pt x="1602" y="0"/>
                  <a:pt x="1552" y="42"/>
                  <a:pt x="1502" y="125"/>
                </a:cubicBezTo>
                <a:cubicBezTo>
                  <a:pt x="1469" y="292"/>
                  <a:pt x="1369" y="392"/>
                  <a:pt x="1335" y="559"/>
                </a:cubicBezTo>
                <a:cubicBezTo>
                  <a:pt x="1202" y="992"/>
                  <a:pt x="968" y="1193"/>
                  <a:pt x="535" y="1226"/>
                </a:cubicBezTo>
                <a:cubicBezTo>
                  <a:pt x="368" y="1226"/>
                  <a:pt x="201" y="1326"/>
                  <a:pt x="1" y="1359"/>
                </a:cubicBezTo>
                <a:cubicBezTo>
                  <a:pt x="335" y="1693"/>
                  <a:pt x="701" y="1893"/>
                  <a:pt x="968" y="2227"/>
                </a:cubicBezTo>
                <a:cubicBezTo>
                  <a:pt x="1168" y="2560"/>
                  <a:pt x="1168" y="2994"/>
                  <a:pt x="1302" y="3394"/>
                </a:cubicBezTo>
                <a:cubicBezTo>
                  <a:pt x="1469" y="3127"/>
                  <a:pt x="1602" y="2794"/>
                  <a:pt x="1836" y="2560"/>
                </a:cubicBezTo>
                <a:cubicBezTo>
                  <a:pt x="2102" y="2360"/>
                  <a:pt x="2503" y="2360"/>
                  <a:pt x="2836" y="2227"/>
                </a:cubicBezTo>
                <a:lnTo>
                  <a:pt x="2670" y="2060"/>
                </a:lnTo>
                <a:cubicBezTo>
                  <a:pt x="2102" y="1726"/>
                  <a:pt x="1936" y="1193"/>
                  <a:pt x="1969" y="525"/>
                </a:cubicBezTo>
                <a:cubicBezTo>
                  <a:pt x="1969" y="392"/>
                  <a:pt x="1936" y="225"/>
                  <a:pt x="1836" y="125"/>
                </a:cubicBezTo>
                <a:cubicBezTo>
                  <a:pt x="1769" y="42"/>
                  <a:pt x="1711" y="0"/>
                  <a:pt x="16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75"/>
          <p:cNvSpPr/>
          <p:nvPr/>
        </p:nvSpPr>
        <p:spPr>
          <a:xfrm>
            <a:off x="559275" y="3948333"/>
            <a:ext cx="307903" cy="348882"/>
          </a:xfrm>
          <a:custGeom>
            <a:avLst/>
            <a:gdLst/>
            <a:ahLst/>
            <a:cxnLst/>
            <a:rect l="l" t="t" r="r" b="b"/>
            <a:pathLst>
              <a:path w="2736" h="3100" extrusionOk="0">
                <a:moveTo>
                  <a:pt x="1502" y="731"/>
                </a:moveTo>
                <a:cubicBezTo>
                  <a:pt x="1502" y="1164"/>
                  <a:pt x="1602" y="1531"/>
                  <a:pt x="1935" y="1831"/>
                </a:cubicBezTo>
                <a:cubicBezTo>
                  <a:pt x="1735" y="1932"/>
                  <a:pt x="1568" y="2032"/>
                  <a:pt x="1335" y="2098"/>
                </a:cubicBezTo>
                <a:cubicBezTo>
                  <a:pt x="1168" y="1898"/>
                  <a:pt x="1001" y="1665"/>
                  <a:pt x="801" y="1398"/>
                </a:cubicBezTo>
                <a:cubicBezTo>
                  <a:pt x="1168" y="1364"/>
                  <a:pt x="1401" y="1098"/>
                  <a:pt x="1502" y="731"/>
                </a:cubicBezTo>
                <a:close/>
                <a:moveTo>
                  <a:pt x="1544" y="1"/>
                </a:moveTo>
                <a:cubicBezTo>
                  <a:pt x="1433" y="1"/>
                  <a:pt x="1321" y="76"/>
                  <a:pt x="1235" y="230"/>
                </a:cubicBezTo>
                <a:cubicBezTo>
                  <a:pt x="1135" y="364"/>
                  <a:pt x="1101" y="497"/>
                  <a:pt x="1068" y="597"/>
                </a:cubicBezTo>
                <a:cubicBezTo>
                  <a:pt x="968" y="864"/>
                  <a:pt x="834" y="931"/>
                  <a:pt x="601" y="998"/>
                </a:cubicBezTo>
                <a:cubicBezTo>
                  <a:pt x="401" y="1031"/>
                  <a:pt x="101" y="1031"/>
                  <a:pt x="67" y="1331"/>
                </a:cubicBezTo>
                <a:cubicBezTo>
                  <a:pt x="0" y="1565"/>
                  <a:pt x="267" y="1665"/>
                  <a:pt x="434" y="1765"/>
                </a:cubicBezTo>
                <a:cubicBezTo>
                  <a:pt x="434" y="1831"/>
                  <a:pt x="467" y="1831"/>
                  <a:pt x="467" y="1831"/>
                </a:cubicBezTo>
                <a:cubicBezTo>
                  <a:pt x="768" y="1998"/>
                  <a:pt x="934" y="2232"/>
                  <a:pt x="934" y="2565"/>
                </a:cubicBezTo>
                <a:cubicBezTo>
                  <a:pt x="934" y="2699"/>
                  <a:pt x="934" y="2765"/>
                  <a:pt x="968" y="2866"/>
                </a:cubicBezTo>
                <a:cubicBezTo>
                  <a:pt x="1001" y="2932"/>
                  <a:pt x="1101" y="3099"/>
                  <a:pt x="1168" y="3099"/>
                </a:cubicBezTo>
                <a:cubicBezTo>
                  <a:pt x="1268" y="3099"/>
                  <a:pt x="1401" y="3032"/>
                  <a:pt x="1468" y="2932"/>
                </a:cubicBezTo>
                <a:cubicBezTo>
                  <a:pt x="1568" y="2866"/>
                  <a:pt x="1602" y="2765"/>
                  <a:pt x="1635" y="2665"/>
                </a:cubicBezTo>
                <a:cubicBezTo>
                  <a:pt x="1735" y="2399"/>
                  <a:pt x="1835" y="2265"/>
                  <a:pt x="2102" y="2265"/>
                </a:cubicBezTo>
                <a:cubicBezTo>
                  <a:pt x="2169" y="2265"/>
                  <a:pt x="2302" y="2265"/>
                  <a:pt x="2402" y="2232"/>
                </a:cubicBezTo>
                <a:cubicBezTo>
                  <a:pt x="2669" y="2165"/>
                  <a:pt x="2736" y="1932"/>
                  <a:pt x="2569" y="1731"/>
                </a:cubicBezTo>
                <a:cubicBezTo>
                  <a:pt x="2502" y="1698"/>
                  <a:pt x="2436" y="1665"/>
                  <a:pt x="2402" y="1598"/>
                </a:cubicBezTo>
                <a:cubicBezTo>
                  <a:pt x="2069" y="1398"/>
                  <a:pt x="1969" y="1098"/>
                  <a:pt x="2002" y="731"/>
                </a:cubicBezTo>
                <a:cubicBezTo>
                  <a:pt x="1969" y="564"/>
                  <a:pt x="1935" y="364"/>
                  <a:pt x="1835" y="197"/>
                </a:cubicBezTo>
                <a:cubicBezTo>
                  <a:pt x="1754" y="67"/>
                  <a:pt x="1650" y="1"/>
                  <a:pt x="154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75"/>
          <p:cNvSpPr/>
          <p:nvPr/>
        </p:nvSpPr>
        <p:spPr>
          <a:xfrm>
            <a:off x="6255526" y="319800"/>
            <a:ext cx="263635" cy="315523"/>
          </a:xfrm>
          <a:custGeom>
            <a:avLst/>
            <a:gdLst/>
            <a:ahLst/>
            <a:cxnLst/>
            <a:rect l="l" t="t" r="r" b="b"/>
            <a:pathLst>
              <a:path w="2837" h="3395" extrusionOk="0">
                <a:moveTo>
                  <a:pt x="1656" y="0"/>
                </a:moveTo>
                <a:cubicBezTo>
                  <a:pt x="1602" y="0"/>
                  <a:pt x="1552" y="42"/>
                  <a:pt x="1502" y="125"/>
                </a:cubicBezTo>
                <a:cubicBezTo>
                  <a:pt x="1469" y="292"/>
                  <a:pt x="1369" y="392"/>
                  <a:pt x="1335" y="559"/>
                </a:cubicBezTo>
                <a:cubicBezTo>
                  <a:pt x="1202" y="992"/>
                  <a:pt x="968" y="1193"/>
                  <a:pt x="535" y="1226"/>
                </a:cubicBezTo>
                <a:cubicBezTo>
                  <a:pt x="368" y="1226"/>
                  <a:pt x="201" y="1326"/>
                  <a:pt x="1" y="1359"/>
                </a:cubicBezTo>
                <a:cubicBezTo>
                  <a:pt x="335" y="1693"/>
                  <a:pt x="701" y="1893"/>
                  <a:pt x="968" y="2227"/>
                </a:cubicBezTo>
                <a:cubicBezTo>
                  <a:pt x="1168" y="2560"/>
                  <a:pt x="1168" y="2994"/>
                  <a:pt x="1302" y="3394"/>
                </a:cubicBezTo>
                <a:cubicBezTo>
                  <a:pt x="1469" y="3127"/>
                  <a:pt x="1602" y="2794"/>
                  <a:pt x="1836" y="2560"/>
                </a:cubicBezTo>
                <a:cubicBezTo>
                  <a:pt x="2102" y="2360"/>
                  <a:pt x="2503" y="2360"/>
                  <a:pt x="2836" y="2227"/>
                </a:cubicBezTo>
                <a:lnTo>
                  <a:pt x="2670" y="2060"/>
                </a:lnTo>
                <a:cubicBezTo>
                  <a:pt x="2102" y="1726"/>
                  <a:pt x="1936" y="1193"/>
                  <a:pt x="1969" y="525"/>
                </a:cubicBezTo>
                <a:cubicBezTo>
                  <a:pt x="1969" y="392"/>
                  <a:pt x="1936" y="225"/>
                  <a:pt x="1836" y="125"/>
                </a:cubicBezTo>
                <a:cubicBezTo>
                  <a:pt x="1769" y="42"/>
                  <a:pt x="1711" y="0"/>
                  <a:pt x="16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75"/>
          <p:cNvSpPr/>
          <p:nvPr/>
        </p:nvSpPr>
        <p:spPr>
          <a:xfrm>
            <a:off x="8239926" y="4446250"/>
            <a:ext cx="263635" cy="315523"/>
          </a:xfrm>
          <a:custGeom>
            <a:avLst/>
            <a:gdLst/>
            <a:ahLst/>
            <a:cxnLst/>
            <a:rect l="l" t="t" r="r" b="b"/>
            <a:pathLst>
              <a:path w="2837" h="3395" extrusionOk="0">
                <a:moveTo>
                  <a:pt x="1656" y="0"/>
                </a:moveTo>
                <a:cubicBezTo>
                  <a:pt x="1602" y="0"/>
                  <a:pt x="1552" y="42"/>
                  <a:pt x="1502" y="125"/>
                </a:cubicBezTo>
                <a:cubicBezTo>
                  <a:pt x="1469" y="292"/>
                  <a:pt x="1369" y="392"/>
                  <a:pt x="1335" y="559"/>
                </a:cubicBezTo>
                <a:cubicBezTo>
                  <a:pt x="1202" y="992"/>
                  <a:pt x="968" y="1193"/>
                  <a:pt x="535" y="1226"/>
                </a:cubicBezTo>
                <a:cubicBezTo>
                  <a:pt x="368" y="1226"/>
                  <a:pt x="201" y="1326"/>
                  <a:pt x="1" y="1359"/>
                </a:cubicBezTo>
                <a:cubicBezTo>
                  <a:pt x="335" y="1693"/>
                  <a:pt x="701" y="1893"/>
                  <a:pt x="968" y="2227"/>
                </a:cubicBezTo>
                <a:cubicBezTo>
                  <a:pt x="1168" y="2560"/>
                  <a:pt x="1168" y="2994"/>
                  <a:pt x="1302" y="3394"/>
                </a:cubicBezTo>
                <a:cubicBezTo>
                  <a:pt x="1469" y="3127"/>
                  <a:pt x="1602" y="2794"/>
                  <a:pt x="1836" y="2560"/>
                </a:cubicBezTo>
                <a:cubicBezTo>
                  <a:pt x="2102" y="2360"/>
                  <a:pt x="2503" y="2360"/>
                  <a:pt x="2836" y="2227"/>
                </a:cubicBezTo>
                <a:lnTo>
                  <a:pt x="2670" y="2060"/>
                </a:lnTo>
                <a:cubicBezTo>
                  <a:pt x="2102" y="1726"/>
                  <a:pt x="1936" y="1193"/>
                  <a:pt x="1969" y="525"/>
                </a:cubicBezTo>
                <a:cubicBezTo>
                  <a:pt x="1969" y="392"/>
                  <a:pt x="1936" y="225"/>
                  <a:pt x="1836" y="125"/>
                </a:cubicBezTo>
                <a:cubicBezTo>
                  <a:pt x="1769" y="42"/>
                  <a:pt x="1711" y="0"/>
                  <a:pt x="1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74"/>
          <p:cNvSpPr txBox="1">
            <a:spLocks noGrp="1"/>
          </p:cNvSpPr>
          <p:nvPr>
            <p:ph type="title"/>
          </p:nvPr>
        </p:nvSpPr>
        <p:spPr>
          <a:xfrm>
            <a:off x="2347938" y="5400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Спасибо</a:t>
            </a:r>
            <a:r>
              <a:rPr lang="en" dirty="0"/>
              <a:t>!</a:t>
            </a:r>
            <a:endParaRPr dirty="0"/>
          </a:p>
        </p:txBody>
      </p:sp>
      <p:sp>
        <p:nvSpPr>
          <p:cNvPr id="1636" name="Google Shape;1636;p74"/>
          <p:cNvSpPr txBox="1">
            <a:spLocks noGrp="1"/>
          </p:cNvSpPr>
          <p:nvPr>
            <p:ph type="subTitle" idx="1"/>
          </p:nvPr>
        </p:nvSpPr>
        <p:spPr>
          <a:xfrm>
            <a:off x="2347900" y="184145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Love Ya Like A Sister"/>
                <a:ea typeface="Love Ya Like A Sister"/>
                <a:cs typeface="Love Ya Like A Sister"/>
                <a:sym typeface="Love Ya Like A Sister"/>
              </a:rPr>
              <a:t>Остались вопросы</a:t>
            </a:r>
            <a:r>
              <a:rPr lang="en" sz="2000" dirty="0">
                <a:latin typeface="Love Ya Like A Sister"/>
                <a:ea typeface="Love Ya Like A Sister"/>
                <a:cs typeface="Love Ya Like A Sister"/>
                <a:sym typeface="Love Ya Like A Sister"/>
              </a:rPr>
              <a:t>?</a:t>
            </a:r>
            <a:endParaRPr sz="2000" dirty="0">
              <a:latin typeface="Love Ya Like A Sister"/>
              <a:ea typeface="Love Ya Like A Sister"/>
              <a:cs typeface="Love Ya Like A Sister"/>
              <a:sym typeface="Love Ya Like A Sist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Alfa_kid@mail.ru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+79219865754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38" name="Google Shape;1638;p74"/>
          <p:cNvSpPr/>
          <p:nvPr/>
        </p:nvSpPr>
        <p:spPr>
          <a:xfrm>
            <a:off x="4353250" y="3088037"/>
            <a:ext cx="437400" cy="43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0" name="Google Shape;1640;p74"/>
          <p:cNvGrpSpPr/>
          <p:nvPr/>
        </p:nvGrpSpPr>
        <p:grpSpPr>
          <a:xfrm>
            <a:off x="3572524" y="3167535"/>
            <a:ext cx="276012" cy="275991"/>
            <a:chOff x="3368074" y="3882537"/>
            <a:chExt cx="215298" cy="215298"/>
          </a:xfrm>
        </p:grpSpPr>
        <p:sp>
          <p:nvSpPr>
            <p:cNvPr id="1641" name="Google Shape;1641;p74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4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4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4" name="Google Shape;1644;p74"/>
          <p:cNvGrpSpPr/>
          <p:nvPr/>
        </p:nvGrpSpPr>
        <p:grpSpPr>
          <a:xfrm>
            <a:off x="4438556" y="3186243"/>
            <a:ext cx="266790" cy="238574"/>
            <a:chOff x="3824739" y="3890112"/>
            <a:chExt cx="208105" cy="186110"/>
          </a:xfrm>
        </p:grpSpPr>
        <p:sp>
          <p:nvSpPr>
            <p:cNvPr id="1645" name="Google Shape;1645;p74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4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4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8" name="Google Shape;1648;p74"/>
          <p:cNvSpPr/>
          <p:nvPr/>
        </p:nvSpPr>
        <p:spPr>
          <a:xfrm>
            <a:off x="5302440" y="3186482"/>
            <a:ext cx="291511" cy="238097"/>
          </a:xfrm>
          <a:custGeom>
            <a:avLst/>
            <a:gdLst/>
            <a:ahLst/>
            <a:cxnLst/>
            <a:rect l="l" t="t" r="r" b="b"/>
            <a:pathLst>
              <a:path w="7144" h="5835" extrusionOk="0">
                <a:moveTo>
                  <a:pt x="4620" y="0"/>
                </a:moveTo>
                <a:cubicBezTo>
                  <a:pt x="3727" y="0"/>
                  <a:pt x="2977" y="691"/>
                  <a:pt x="2905" y="1572"/>
                </a:cubicBezTo>
                <a:cubicBezTo>
                  <a:pt x="2727" y="1548"/>
                  <a:pt x="2358" y="1441"/>
                  <a:pt x="2262" y="1405"/>
                </a:cubicBezTo>
                <a:cubicBezTo>
                  <a:pt x="1643" y="1203"/>
                  <a:pt x="1072" y="810"/>
                  <a:pt x="631" y="322"/>
                </a:cubicBezTo>
                <a:cubicBezTo>
                  <a:pt x="596" y="298"/>
                  <a:pt x="572" y="274"/>
                  <a:pt x="524" y="262"/>
                </a:cubicBezTo>
                <a:cubicBezTo>
                  <a:pt x="517" y="261"/>
                  <a:pt x="509" y="260"/>
                  <a:pt x="501" y="260"/>
                </a:cubicBezTo>
                <a:cubicBezTo>
                  <a:pt x="436" y="260"/>
                  <a:pt x="367" y="304"/>
                  <a:pt x="346" y="357"/>
                </a:cubicBezTo>
                <a:cubicBezTo>
                  <a:pt x="238" y="572"/>
                  <a:pt x="179" y="810"/>
                  <a:pt x="179" y="1048"/>
                </a:cubicBezTo>
                <a:cubicBezTo>
                  <a:pt x="179" y="1393"/>
                  <a:pt x="286" y="1727"/>
                  <a:pt x="476" y="1977"/>
                </a:cubicBezTo>
                <a:cubicBezTo>
                  <a:pt x="466" y="1975"/>
                  <a:pt x="456" y="1974"/>
                  <a:pt x="446" y="1974"/>
                </a:cubicBezTo>
                <a:cubicBezTo>
                  <a:pt x="397" y="1974"/>
                  <a:pt x="349" y="1997"/>
                  <a:pt x="310" y="2036"/>
                </a:cubicBezTo>
                <a:cubicBezTo>
                  <a:pt x="286" y="2060"/>
                  <a:pt x="286" y="2108"/>
                  <a:pt x="274" y="2143"/>
                </a:cubicBezTo>
                <a:lnTo>
                  <a:pt x="274" y="2203"/>
                </a:lnTo>
                <a:cubicBezTo>
                  <a:pt x="274" y="2655"/>
                  <a:pt x="476" y="3072"/>
                  <a:pt x="822" y="3358"/>
                </a:cubicBezTo>
                <a:cubicBezTo>
                  <a:pt x="786" y="3370"/>
                  <a:pt x="774" y="3405"/>
                  <a:pt x="762" y="3417"/>
                </a:cubicBezTo>
                <a:cubicBezTo>
                  <a:pt x="750" y="3465"/>
                  <a:pt x="727" y="3513"/>
                  <a:pt x="750" y="3548"/>
                </a:cubicBezTo>
                <a:cubicBezTo>
                  <a:pt x="893" y="4024"/>
                  <a:pt x="1262" y="4405"/>
                  <a:pt x="1727" y="4548"/>
                </a:cubicBezTo>
                <a:cubicBezTo>
                  <a:pt x="1310" y="4798"/>
                  <a:pt x="834" y="4941"/>
                  <a:pt x="334" y="4941"/>
                </a:cubicBezTo>
                <a:lnTo>
                  <a:pt x="191" y="4941"/>
                </a:lnTo>
                <a:cubicBezTo>
                  <a:pt x="107" y="4941"/>
                  <a:pt x="36" y="5001"/>
                  <a:pt x="12" y="5084"/>
                </a:cubicBezTo>
                <a:cubicBezTo>
                  <a:pt x="0" y="5156"/>
                  <a:pt x="48" y="5239"/>
                  <a:pt x="107" y="5263"/>
                </a:cubicBezTo>
                <a:cubicBezTo>
                  <a:pt x="727" y="5632"/>
                  <a:pt x="1465" y="5834"/>
                  <a:pt x="2191" y="5834"/>
                </a:cubicBezTo>
                <a:cubicBezTo>
                  <a:pt x="3072" y="5834"/>
                  <a:pt x="3905" y="5560"/>
                  <a:pt x="4596" y="5060"/>
                </a:cubicBezTo>
                <a:cubicBezTo>
                  <a:pt x="4691" y="5001"/>
                  <a:pt x="4691" y="4858"/>
                  <a:pt x="4620" y="4786"/>
                </a:cubicBezTo>
                <a:cubicBezTo>
                  <a:pt x="4587" y="4754"/>
                  <a:pt x="4544" y="4735"/>
                  <a:pt x="4499" y="4735"/>
                </a:cubicBezTo>
                <a:cubicBezTo>
                  <a:pt x="4463" y="4735"/>
                  <a:pt x="4426" y="4748"/>
                  <a:pt x="4394" y="4775"/>
                </a:cubicBezTo>
                <a:cubicBezTo>
                  <a:pt x="3763" y="5215"/>
                  <a:pt x="3013" y="5489"/>
                  <a:pt x="2191" y="5489"/>
                </a:cubicBezTo>
                <a:cubicBezTo>
                  <a:pt x="1727" y="5489"/>
                  <a:pt x="1262" y="5394"/>
                  <a:pt x="846" y="5239"/>
                </a:cubicBezTo>
                <a:cubicBezTo>
                  <a:pt x="1369" y="5144"/>
                  <a:pt x="1846" y="4917"/>
                  <a:pt x="2262" y="4584"/>
                </a:cubicBezTo>
                <a:cubicBezTo>
                  <a:pt x="2310" y="4536"/>
                  <a:pt x="2334" y="4477"/>
                  <a:pt x="2322" y="4417"/>
                </a:cubicBezTo>
                <a:cubicBezTo>
                  <a:pt x="2310" y="4346"/>
                  <a:pt x="2239" y="4286"/>
                  <a:pt x="2155" y="4286"/>
                </a:cubicBezTo>
                <a:cubicBezTo>
                  <a:pt x="1739" y="4263"/>
                  <a:pt x="1369" y="4048"/>
                  <a:pt x="1167" y="3691"/>
                </a:cubicBezTo>
                <a:cubicBezTo>
                  <a:pt x="1250" y="3691"/>
                  <a:pt x="1358" y="3667"/>
                  <a:pt x="1441" y="3643"/>
                </a:cubicBezTo>
                <a:cubicBezTo>
                  <a:pt x="1524" y="3632"/>
                  <a:pt x="1584" y="3572"/>
                  <a:pt x="1584" y="3489"/>
                </a:cubicBezTo>
                <a:cubicBezTo>
                  <a:pt x="1596" y="3405"/>
                  <a:pt x="1536" y="3334"/>
                  <a:pt x="1441" y="3298"/>
                </a:cubicBezTo>
                <a:cubicBezTo>
                  <a:pt x="1000" y="3191"/>
                  <a:pt x="667" y="2822"/>
                  <a:pt x="596" y="2381"/>
                </a:cubicBezTo>
                <a:lnTo>
                  <a:pt x="596" y="2381"/>
                </a:lnTo>
                <a:cubicBezTo>
                  <a:pt x="727" y="2405"/>
                  <a:pt x="869" y="2417"/>
                  <a:pt x="1000" y="2417"/>
                </a:cubicBezTo>
                <a:cubicBezTo>
                  <a:pt x="1084" y="2417"/>
                  <a:pt x="1143" y="2358"/>
                  <a:pt x="1167" y="2274"/>
                </a:cubicBezTo>
                <a:cubicBezTo>
                  <a:pt x="1179" y="2203"/>
                  <a:pt x="1131" y="2143"/>
                  <a:pt x="1072" y="2108"/>
                </a:cubicBezTo>
                <a:cubicBezTo>
                  <a:pt x="703" y="1881"/>
                  <a:pt x="476" y="1488"/>
                  <a:pt x="476" y="1048"/>
                </a:cubicBezTo>
                <a:cubicBezTo>
                  <a:pt x="476" y="953"/>
                  <a:pt x="488" y="846"/>
                  <a:pt x="524" y="738"/>
                </a:cubicBezTo>
                <a:cubicBezTo>
                  <a:pt x="965" y="1191"/>
                  <a:pt x="1524" y="1524"/>
                  <a:pt x="2120" y="1727"/>
                </a:cubicBezTo>
                <a:cubicBezTo>
                  <a:pt x="2120" y="1727"/>
                  <a:pt x="2715" y="1905"/>
                  <a:pt x="2929" y="1917"/>
                </a:cubicBezTo>
                <a:lnTo>
                  <a:pt x="3024" y="1917"/>
                </a:lnTo>
                <a:cubicBezTo>
                  <a:pt x="3096" y="1917"/>
                  <a:pt x="3167" y="1869"/>
                  <a:pt x="3191" y="1798"/>
                </a:cubicBezTo>
                <a:cubicBezTo>
                  <a:pt x="3203" y="1786"/>
                  <a:pt x="3203" y="1750"/>
                  <a:pt x="3203" y="1738"/>
                </a:cubicBezTo>
                <a:lnTo>
                  <a:pt x="3203" y="1703"/>
                </a:lnTo>
                <a:cubicBezTo>
                  <a:pt x="3203" y="953"/>
                  <a:pt x="3810" y="334"/>
                  <a:pt x="4572" y="334"/>
                </a:cubicBezTo>
                <a:cubicBezTo>
                  <a:pt x="4941" y="334"/>
                  <a:pt x="5287" y="488"/>
                  <a:pt x="5549" y="750"/>
                </a:cubicBezTo>
                <a:cubicBezTo>
                  <a:pt x="5585" y="787"/>
                  <a:pt x="5621" y="802"/>
                  <a:pt x="5663" y="802"/>
                </a:cubicBezTo>
                <a:cubicBezTo>
                  <a:pt x="5676" y="802"/>
                  <a:pt x="5689" y="801"/>
                  <a:pt x="5703" y="798"/>
                </a:cubicBezTo>
                <a:cubicBezTo>
                  <a:pt x="5882" y="762"/>
                  <a:pt x="6049" y="738"/>
                  <a:pt x="6203" y="679"/>
                </a:cubicBezTo>
                <a:lnTo>
                  <a:pt x="6203" y="679"/>
                </a:lnTo>
                <a:cubicBezTo>
                  <a:pt x="6120" y="762"/>
                  <a:pt x="6013" y="857"/>
                  <a:pt x="5894" y="917"/>
                </a:cubicBezTo>
                <a:cubicBezTo>
                  <a:pt x="5822" y="965"/>
                  <a:pt x="5787" y="1048"/>
                  <a:pt x="5822" y="1143"/>
                </a:cubicBezTo>
                <a:cubicBezTo>
                  <a:pt x="5846" y="1203"/>
                  <a:pt x="5930" y="1250"/>
                  <a:pt x="6001" y="1250"/>
                </a:cubicBezTo>
                <a:cubicBezTo>
                  <a:pt x="6144" y="1227"/>
                  <a:pt x="6287" y="1215"/>
                  <a:pt x="6418" y="1167"/>
                </a:cubicBezTo>
                <a:lnTo>
                  <a:pt x="6418" y="1167"/>
                </a:lnTo>
                <a:cubicBezTo>
                  <a:pt x="6299" y="1286"/>
                  <a:pt x="6168" y="1405"/>
                  <a:pt x="6013" y="1512"/>
                </a:cubicBezTo>
                <a:cubicBezTo>
                  <a:pt x="5965" y="1548"/>
                  <a:pt x="5941" y="1608"/>
                  <a:pt x="5941" y="1655"/>
                </a:cubicBezTo>
                <a:lnTo>
                  <a:pt x="5941" y="1679"/>
                </a:lnTo>
                <a:lnTo>
                  <a:pt x="5941" y="1703"/>
                </a:lnTo>
                <a:lnTo>
                  <a:pt x="5941" y="1727"/>
                </a:lnTo>
                <a:cubicBezTo>
                  <a:pt x="5941" y="2691"/>
                  <a:pt x="5572" y="3572"/>
                  <a:pt x="4977" y="4227"/>
                </a:cubicBezTo>
                <a:cubicBezTo>
                  <a:pt x="4918" y="4298"/>
                  <a:pt x="4918" y="4405"/>
                  <a:pt x="4977" y="4465"/>
                </a:cubicBezTo>
                <a:cubicBezTo>
                  <a:pt x="5011" y="4499"/>
                  <a:pt x="5053" y="4514"/>
                  <a:pt x="5096" y="4514"/>
                </a:cubicBezTo>
                <a:cubicBezTo>
                  <a:pt x="5143" y="4514"/>
                  <a:pt x="5190" y="4496"/>
                  <a:pt x="5227" y="4465"/>
                </a:cubicBezTo>
                <a:cubicBezTo>
                  <a:pt x="5894" y="3715"/>
                  <a:pt x="6263" y="2762"/>
                  <a:pt x="6287" y="1750"/>
                </a:cubicBezTo>
                <a:cubicBezTo>
                  <a:pt x="6596" y="1524"/>
                  <a:pt x="6846" y="1250"/>
                  <a:pt x="7061" y="917"/>
                </a:cubicBezTo>
                <a:cubicBezTo>
                  <a:pt x="7144" y="857"/>
                  <a:pt x="7132" y="750"/>
                  <a:pt x="7061" y="715"/>
                </a:cubicBezTo>
                <a:cubicBezTo>
                  <a:pt x="7029" y="683"/>
                  <a:pt x="6987" y="667"/>
                  <a:pt x="6937" y="667"/>
                </a:cubicBezTo>
                <a:cubicBezTo>
                  <a:pt x="6912" y="667"/>
                  <a:pt x="6886" y="671"/>
                  <a:pt x="6858" y="679"/>
                </a:cubicBezTo>
                <a:cubicBezTo>
                  <a:pt x="6775" y="726"/>
                  <a:pt x="6680" y="750"/>
                  <a:pt x="6596" y="786"/>
                </a:cubicBezTo>
                <a:cubicBezTo>
                  <a:pt x="6680" y="667"/>
                  <a:pt x="6763" y="512"/>
                  <a:pt x="6823" y="369"/>
                </a:cubicBezTo>
                <a:cubicBezTo>
                  <a:pt x="6834" y="310"/>
                  <a:pt x="6834" y="238"/>
                  <a:pt x="6787" y="191"/>
                </a:cubicBezTo>
                <a:cubicBezTo>
                  <a:pt x="6750" y="153"/>
                  <a:pt x="6703" y="135"/>
                  <a:pt x="6659" y="135"/>
                </a:cubicBezTo>
                <a:cubicBezTo>
                  <a:pt x="6632" y="135"/>
                  <a:pt x="6607" y="142"/>
                  <a:pt x="6584" y="155"/>
                </a:cubicBezTo>
                <a:cubicBezTo>
                  <a:pt x="6322" y="310"/>
                  <a:pt x="6061" y="393"/>
                  <a:pt x="5775" y="441"/>
                </a:cubicBezTo>
                <a:cubicBezTo>
                  <a:pt x="5465" y="143"/>
                  <a:pt x="5048" y="0"/>
                  <a:pt x="46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0" name="Google Shape;1650;p74"/>
          <p:cNvGrpSpPr/>
          <p:nvPr/>
        </p:nvGrpSpPr>
        <p:grpSpPr>
          <a:xfrm rot="500046">
            <a:off x="7638372" y="3441712"/>
            <a:ext cx="797966" cy="1110315"/>
            <a:chOff x="4747100" y="405025"/>
            <a:chExt cx="641850" cy="893100"/>
          </a:xfrm>
        </p:grpSpPr>
        <p:sp>
          <p:nvSpPr>
            <p:cNvPr id="1651" name="Google Shape;1651;p74"/>
            <p:cNvSpPr/>
            <p:nvPr/>
          </p:nvSpPr>
          <p:spPr>
            <a:xfrm>
              <a:off x="4747100" y="594625"/>
              <a:ext cx="165325" cy="693125"/>
            </a:xfrm>
            <a:custGeom>
              <a:avLst/>
              <a:gdLst/>
              <a:ahLst/>
              <a:cxnLst/>
              <a:rect l="l" t="t" r="r" b="b"/>
              <a:pathLst>
                <a:path w="6613" h="27725" extrusionOk="0">
                  <a:moveTo>
                    <a:pt x="5776" y="638"/>
                  </a:moveTo>
                  <a:cubicBezTo>
                    <a:pt x="5794" y="4672"/>
                    <a:pt x="6204" y="8764"/>
                    <a:pt x="5713" y="12815"/>
                  </a:cubicBezTo>
                  <a:cubicBezTo>
                    <a:pt x="5161" y="17451"/>
                    <a:pt x="5567" y="22126"/>
                    <a:pt x="4925" y="26764"/>
                  </a:cubicBezTo>
                  <a:lnTo>
                    <a:pt x="4925" y="26764"/>
                  </a:lnTo>
                  <a:cubicBezTo>
                    <a:pt x="4142" y="26839"/>
                    <a:pt x="2916" y="27178"/>
                    <a:pt x="1960" y="27178"/>
                  </a:cubicBezTo>
                  <a:cubicBezTo>
                    <a:pt x="1157" y="27178"/>
                    <a:pt x="545" y="26939"/>
                    <a:pt x="545" y="26102"/>
                  </a:cubicBezTo>
                  <a:cubicBezTo>
                    <a:pt x="545" y="23005"/>
                    <a:pt x="670" y="19950"/>
                    <a:pt x="838" y="16895"/>
                  </a:cubicBezTo>
                  <a:cubicBezTo>
                    <a:pt x="1099" y="11560"/>
                    <a:pt x="1748" y="6225"/>
                    <a:pt x="1816" y="853"/>
                  </a:cubicBezTo>
                  <a:lnTo>
                    <a:pt x="1816" y="853"/>
                  </a:lnTo>
                  <a:cubicBezTo>
                    <a:pt x="2295" y="1108"/>
                    <a:pt x="2756" y="1205"/>
                    <a:pt x="3218" y="1205"/>
                  </a:cubicBezTo>
                  <a:cubicBezTo>
                    <a:pt x="4038" y="1205"/>
                    <a:pt x="4859" y="899"/>
                    <a:pt x="5776" y="638"/>
                  </a:cubicBezTo>
                  <a:close/>
                  <a:moveTo>
                    <a:pt x="6124" y="1"/>
                  </a:moveTo>
                  <a:cubicBezTo>
                    <a:pt x="6106" y="1"/>
                    <a:pt x="6087" y="4"/>
                    <a:pt x="6069" y="10"/>
                  </a:cubicBezTo>
                  <a:cubicBezTo>
                    <a:pt x="5130" y="276"/>
                    <a:pt x="4275" y="643"/>
                    <a:pt x="3422" y="643"/>
                  </a:cubicBezTo>
                  <a:cubicBezTo>
                    <a:pt x="2886" y="643"/>
                    <a:pt x="2351" y="499"/>
                    <a:pt x="1795" y="95"/>
                  </a:cubicBezTo>
                  <a:lnTo>
                    <a:pt x="1795" y="95"/>
                  </a:lnTo>
                  <a:cubicBezTo>
                    <a:pt x="1766" y="39"/>
                    <a:pt x="1716" y="15"/>
                    <a:pt x="1657" y="14"/>
                  </a:cubicBezTo>
                  <a:lnTo>
                    <a:pt x="1657" y="14"/>
                  </a:lnTo>
                  <a:cubicBezTo>
                    <a:pt x="1645" y="11"/>
                    <a:pt x="1633" y="10"/>
                    <a:pt x="1621" y="10"/>
                  </a:cubicBezTo>
                  <a:cubicBezTo>
                    <a:pt x="1414" y="10"/>
                    <a:pt x="1173" y="325"/>
                    <a:pt x="1277" y="489"/>
                  </a:cubicBezTo>
                  <a:lnTo>
                    <a:pt x="1277" y="489"/>
                  </a:lnTo>
                  <a:cubicBezTo>
                    <a:pt x="1245" y="9403"/>
                    <a:pt x="1" y="18296"/>
                    <a:pt x="1" y="27252"/>
                  </a:cubicBezTo>
                  <a:cubicBezTo>
                    <a:pt x="1" y="27336"/>
                    <a:pt x="22" y="27420"/>
                    <a:pt x="105" y="27462"/>
                  </a:cubicBezTo>
                  <a:cubicBezTo>
                    <a:pt x="778" y="27593"/>
                    <a:pt x="1477" y="27724"/>
                    <a:pt x="2171" y="27724"/>
                  </a:cubicBezTo>
                  <a:cubicBezTo>
                    <a:pt x="2362" y="27724"/>
                    <a:pt x="2552" y="27714"/>
                    <a:pt x="2742" y="27692"/>
                  </a:cubicBezTo>
                  <a:cubicBezTo>
                    <a:pt x="3461" y="27597"/>
                    <a:pt x="4112" y="27348"/>
                    <a:pt x="4818" y="27348"/>
                  </a:cubicBezTo>
                  <a:cubicBezTo>
                    <a:pt x="4893" y="27348"/>
                    <a:pt x="4968" y="27351"/>
                    <a:pt x="5043" y="27357"/>
                  </a:cubicBezTo>
                  <a:cubicBezTo>
                    <a:pt x="5232" y="27357"/>
                    <a:pt x="5378" y="27169"/>
                    <a:pt x="5399" y="26980"/>
                  </a:cubicBezTo>
                  <a:cubicBezTo>
                    <a:pt x="6089" y="22398"/>
                    <a:pt x="5755" y="17774"/>
                    <a:pt x="6194" y="13171"/>
                  </a:cubicBezTo>
                  <a:cubicBezTo>
                    <a:pt x="6613" y="8861"/>
                    <a:pt x="6320" y="4571"/>
                    <a:pt x="6299" y="219"/>
                  </a:cubicBezTo>
                  <a:cubicBezTo>
                    <a:pt x="6299" y="95"/>
                    <a:pt x="6223" y="1"/>
                    <a:pt x="6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4"/>
            <p:cNvSpPr/>
            <p:nvPr/>
          </p:nvSpPr>
          <p:spPr>
            <a:xfrm>
              <a:off x="4776425" y="411850"/>
              <a:ext cx="194400" cy="196825"/>
            </a:xfrm>
            <a:custGeom>
              <a:avLst/>
              <a:gdLst/>
              <a:ahLst/>
              <a:cxnLst/>
              <a:rect l="l" t="t" r="r" b="b"/>
              <a:pathLst>
                <a:path w="7776" h="7873" extrusionOk="0">
                  <a:moveTo>
                    <a:pt x="7501" y="0"/>
                  </a:moveTo>
                  <a:cubicBezTo>
                    <a:pt x="7431" y="0"/>
                    <a:pt x="7351" y="42"/>
                    <a:pt x="7281" y="144"/>
                  </a:cubicBezTo>
                  <a:cubicBezTo>
                    <a:pt x="5293" y="2906"/>
                    <a:pt x="2615" y="5082"/>
                    <a:pt x="209" y="7467"/>
                  </a:cubicBezTo>
                  <a:cubicBezTo>
                    <a:pt x="1" y="7675"/>
                    <a:pt x="119" y="7872"/>
                    <a:pt x="303" y="7872"/>
                  </a:cubicBezTo>
                  <a:cubicBezTo>
                    <a:pt x="378" y="7872"/>
                    <a:pt x="464" y="7839"/>
                    <a:pt x="543" y="7760"/>
                  </a:cubicBezTo>
                  <a:cubicBezTo>
                    <a:pt x="2950" y="5375"/>
                    <a:pt x="5628" y="3199"/>
                    <a:pt x="7616" y="437"/>
                  </a:cubicBezTo>
                  <a:cubicBezTo>
                    <a:pt x="7776" y="219"/>
                    <a:pt x="7662" y="0"/>
                    <a:pt x="75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4"/>
            <p:cNvSpPr/>
            <p:nvPr/>
          </p:nvSpPr>
          <p:spPr>
            <a:xfrm>
              <a:off x="4890075" y="427775"/>
              <a:ext cx="197100" cy="181850"/>
            </a:xfrm>
            <a:custGeom>
              <a:avLst/>
              <a:gdLst/>
              <a:ahLst/>
              <a:cxnLst/>
              <a:rect l="l" t="t" r="r" b="b"/>
              <a:pathLst>
                <a:path w="7884" h="7274" extrusionOk="0">
                  <a:moveTo>
                    <a:pt x="7586" y="0"/>
                  </a:moveTo>
                  <a:cubicBezTo>
                    <a:pt x="7512" y="0"/>
                    <a:pt x="7429" y="40"/>
                    <a:pt x="7359" y="135"/>
                  </a:cubicBezTo>
                  <a:cubicBezTo>
                    <a:pt x="5350" y="2562"/>
                    <a:pt x="3091" y="5156"/>
                    <a:pt x="287" y="6726"/>
                  </a:cubicBezTo>
                  <a:cubicBezTo>
                    <a:pt x="39" y="6850"/>
                    <a:pt x="1" y="7274"/>
                    <a:pt x="224" y="7274"/>
                  </a:cubicBezTo>
                  <a:cubicBezTo>
                    <a:pt x="264" y="7274"/>
                    <a:pt x="313" y="7260"/>
                    <a:pt x="370" y="7228"/>
                  </a:cubicBezTo>
                  <a:cubicBezTo>
                    <a:pt x="3279" y="5617"/>
                    <a:pt x="5601" y="2960"/>
                    <a:pt x="7694" y="428"/>
                  </a:cubicBezTo>
                  <a:cubicBezTo>
                    <a:pt x="7883" y="209"/>
                    <a:pt x="7758" y="0"/>
                    <a:pt x="75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4"/>
            <p:cNvSpPr/>
            <p:nvPr/>
          </p:nvSpPr>
          <p:spPr>
            <a:xfrm>
              <a:off x="4902700" y="594300"/>
              <a:ext cx="107900" cy="64225"/>
            </a:xfrm>
            <a:custGeom>
              <a:avLst/>
              <a:gdLst/>
              <a:ahLst/>
              <a:cxnLst/>
              <a:rect l="l" t="t" r="r" b="b"/>
              <a:pathLst>
                <a:path w="4316" h="2569" extrusionOk="0">
                  <a:moveTo>
                    <a:pt x="448" y="1"/>
                  </a:moveTo>
                  <a:cubicBezTo>
                    <a:pt x="256" y="1"/>
                    <a:pt x="0" y="313"/>
                    <a:pt x="96" y="504"/>
                  </a:cubicBezTo>
                  <a:cubicBezTo>
                    <a:pt x="493" y="1299"/>
                    <a:pt x="974" y="2032"/>
                    <a:pt x="1769" y="2408"/>
                  </a:cubicBezTo>
                  <a:cubicBezTo>
                    <a:pt x="2003" y="2521"/>
                    <a:pt x="2251" y="2569"/>
                    <a:pt x="2501" y="2569"/>
                  </a:cubicBezTo>
                  <a:cubicBezTo>
                    <a:pt x="3038" y="2569"/>
                    <a:pt x="3587" y="2351"/>
                    <a:pt x="4029" y="2094"/>
                  </a:cubicBezTo>
                  <a:cubicBezTo>
                    <a:pt x="4277" y="1970"/>
                    <a:pt x="4315" y="1546"/>
                    <a:pt x="4092" y="1546"/>
                  </a:cubicBezTo>
                  <a:cubicBezTo>
                    <a:pt x="4052" y="1546"/>
                    <a:pt x="4003" y="1560"/>
                    <a:pt x="3946" y="1592"/>
                  </a:cubicBezTo>
                  <a:cubicBezTo>
                    <a:pt x="3522" y="1829"/>
                    <a:pt x="3135" y="1936"/>
                    <a:pt x="2781" y="1936"/>
                  </a:cubicBezTo>
                  <a:cubicBezTo>
                    <a:pt x="1826" y="1936"/>
                    <a:pt x="1117" y="1160"/>
                    <a:pt x="598" y="107"/>
                  </a:cubicBezTo>
                  <a:cubicBezTo>
                    <a:pt x="563" y="32"/>
                    <a:pt x="509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4"/>
            <p:cNvSpPr/>
            <p:nvPr/>
          </p:nvSpPr>
          <p:spPr>
            <a:xfrm>
              <a:off x="5008650" y="464725"/>
              <a:ext cx="185675" cy="179900"/>
            </a:xfrm>
            <a:custGeom>
              <a:avLst/>
              <a:gdLst/>
              <a:ahLst/>
              <a:cxnLst/>
              <a:rect l="l" t="t" r="r" b="b"/>
              <a:pathLst>
                <a:path w="7427" h="7196" extrusionOk="0">
                  <a:moveTo>
                    <a:pt x="7117" y="0"/>
                  </a:moveTo>
                  <a:cubicBezTo>
                    <a:pt x="7042" y="0"/>
                    <a:pt x="6958" y="36"/>
                    <a:pt x="6884" y="121"/>
                  </a:cubicBezTo>
                  <a:cubicBezTo>
                    <a:pt x="4687" y="2339"/>
                    <a:pt x="2804" y="4871"/>
                    <a:pt x="252" y="6733"/>
                  </a:cubicBezTo>
                  <a:cubicBezTo>
                    <a:pt x="0" y="6884"/>
                    <a:pt x="71" y="7196"/>
                    <a:pt x="281" y="7196"/>
                  </a:cubicBezTo>
                  <a:cubicBezTo>
                    <a:pt x="333" y="7196"/>
                    <a:pt x="394" y="7177"/>
                    <a:pt x="461" y="7131"/>
                  </a:cubicBezTo>
                  <a:cubicBezTo>
                    <a:pt x="3055" y="5248"/>
                    <a:pt x="5001" y="2653"/>
                    <a:pt x="7219" y="414"/>
                  </a:cubicBezTo>
                  <a:cubicBezTo>
                    <a:pt x="7426" y="207"/>
                    <a:pt x="7299" y="0"/>
                    <a:pt x="7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4"/>
            <p:cNvSpPr/>
            <p:nvPr/>
          </p:nvSpPr>
          <p:spPr>
            <a:xfrm>
              <a:off x="4868125" y="633300"/>
              <a:ext cx="166175" cy="658425"/>
            </a:xfrm>
            <a:custGeom>
              <a:avLst/>
              <a:gdLst/>
              <a:ahLst/>
              <a:cxnLst/>
              <a:rect l="l" t="t" r="r" b="b"/>
              <a:pathLst>
                <a:path w="6647" h="26337" extrusionOk="0">
                  <a:moveTo>
                    <a:pt x="5817" y="0"/>
                  </a:moveTo>
                  <a:cubicBezTo>
                    <a:pt x="5656" y="0"/>
                    <a:pt x="5433" y="179"/>
                    <a:pt x="5433" y="367"/>
                  </a:cubicBezTo>
                  <a:cubicBezTo>
                    <a:pt x="5660" y="8714"/>
                    <a:pt x="5214" y="17121"/>
                    <a:pt x="6049" y="25429"/>
                  </a:cubicBezTo>
                  <a:lnTo>
                    <a:pt x="6049" y="25429"/>
                  </a:lnTo>
                  <a:cubicBezTo>
                    <a:pt x="5277" y="25649"/>
                    <a:pt x="4417" y="25769"/>
                    <a:pt x="3559" y="25769"/>
                  </a:cubicBezTo>
                  <a:cubicBezTo>
                    <a:pt x="2515" y="25769"/>
                    <a:pt x="1474" y="25592"/>
                    <a:pt x="600" y="25203"/>
                  </a:cubicBezTo>
                  <a:cubicBezTo>
                    <a:pt x="575" y="25194"/>
                    <a:pt x="550" y="25190"/>
                    <a:pt x="525" y="25190"/>
                  </a:cubicBezTo>
                  <a:cubicBezTo>
                    <a:pt x="269" y="25190"/>
                    <a:pt x="0" y="25633"/>
                    <a:pt x="286" y="25747"/>
                  </a:cubicBezTo>
                  <a:cubicBezTo>
                    <a:pt x="1195" y="26154"/>
                    <a:pt x="2274" y="26336"/>
                    <a:pt x="3357" y="26336"/>
                  </a:cubicBezTo>
                  <a:cubicBezTo>
                    <a:pt x="4393" y="26336"/>
                    <a:pt x="5433" y="26169"/>
                    <a:pt x="6333" y="25873"/>
                  </a:cubicBezTo>
                  <a:cubicBezTo>
                    <a:pt x="6500" y="25831"/>
                    <a:pt x="6647" y="25643"/>
                    <a:pt x="6605" y="25454"/>
                  </a:cubicBezTo>
                  <a:cubicBezTo>
                    <a:pt x="5726" y="17064"/>
                    <a:pt x="6228" y="8611"/>
                    <a:pt x="5977" y="200"/>
                  </a:cubicBezTo>
                  <a:cubicBezTo>
                    <a:pt x="5977" y="57"/>
                    <a:pt x="5907" y="0"/>
                    <a:pt x="58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4"/>
            <p:cNvSpPr/>
            <p:nvPr/>
          </p:nvSpPr>
          <p:spPr>
            <a:xfrm>
              <a:off x="5111025" y="690800"/>
              <a:ext cx="226150" cy="200675"/>
            </a:xfrm>
            <a:custGeom>
              <a:avLst/>
              <a:gdLst/>
              <a:ahLst/>
              <a:cxnLst/>
              <a:rect l="l" t="t" r="r" b="b"/>
              <a:pathLst>
                <a:path w="9046" h="8027" extrusionOk="0">
                  <a:moveTo>
                    <a:pt x="8814" y="1"/>
                  </a:moveTo>
                  <a:cubicBezTo>
                    <a:pt x="8635" y="1"/>
                    <a:pt x="8389" y="241"/>
                    <a:pt x="8418" y="431"/>
                  </a:cubicBezTo>
                  <a:cubicBezTo>
                    <a:pt x="8415" y="419"/>
                    <a:pt x="8409" y="413"/>
                    <a:pt x="8401" y="413"/>
                  </a:cubicBezTo>
                  <a:cubicBezTo>
                    <a:pt x="8338" y="413"/>
                    <a:pt x="8126" y="718"/>
                    <a:pt x="7978" y="829"/>
                  </a:cubicBezTo>
                  <a:cubicBezTo>
                    <a:pt x="7685" y="1080"/>
                    <a:pt x="7372" y="1352"/>
                    <a:pt x="7058" y="1603"/>
                  </a:cubicBezTo>
                  <a:lnTo>
                    <a:pt x="4317" y="3821"/>
                  </a:lnTo>
                  <a:cubicBezTo>
                    <a:pt x="2915" y="4930"/>
                    <a:pt x="1074" y="6143"/>
                    <a:pt x="111" y="7713"/>
                  </a:cubicBezTo>
                  <a:cubicBezTo>
                    <a:pt x="1" y="7909"/>
                    <a:pt x="121" y="8026"/>
                    <a:pt x="272" y="8026"/>
                  </a:cubicBezTo>
                  <a:cubicBezTo>
                    <a:pt x="379" y="8026"/>
                    <a:pt x="502" y="7968"/>
                    <a:pt x="571" y="7838"/>
                  </a:cubicBezTo>
                  <a:cubicBezTo>
                    <a:pt x="1136" y="6980"/>
                    <a:pt x="2015" y="6290"/>
                    <a:pt x="2810" y="5641"/>
                  </a:cubicBezTo>
                  <a:cubicBezTo>
                    <a:pt x="3815" y="4783"/>
                    <a:pt x="4861" y="3967"/>
                    <a:pt x="5907" y="3130"/>
                  </a:cubicBezTo>
                  <a:cubicBezTo>
                    <a:pt x="6765" y="2482"/>
                    <a:pt x="7581" y="1833"/>
                    <a:pt x="8355" y="1122"/>
                  </a:cubicBezTo>
                  <a:cubicBezTo>
                    <a:pt x="8585" y="871"/>
                    <a:pt x="9046" y="515"/>
                    <a:pt x="8983" y="159"/>
                  </a:cubicBezTo>
                  <a:cubicBezTo>
                    <a:pt x="8957" y="46"/>
                    <a:pt x="8892" y="1"/>
                    <a:pt x="8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4"/>
            <p:cNvSpPr/>
            <p:nvPr/>
          </p:nvSpPr>
          <p:spPr>
            <a:xfrm>
              <a:off x="5004800" y="836175"/>
              <a:ext cx="123675" cy="65025"/>
            </a:xfrm>
            <a:custGeom>
              <a:avLst/>
              <a:gdLst/>
              <a:ahLst/>
              <a:cxnLst/>
              <a:rect l="l" t="t" r="r" b="b"/>
              <a:pathLst>
                <a:path w="4947" h="2601" extrusionOk="0">
                  <a:moveTo>
                    <a:pt x="447" y="1"/>
                  </a:moveTo>
                  <a:cubicBezTo>
                    <a:pt x="255" y="1"/>
                    <a:pt x="1" y="299"/>
                    <a:pt x="113" y="475"/>
                  </a:cubicBezTo>
                  <a:cubicBezTo>
                    <a:pt x="573" y="1186"/>
                    <a:pt x="1033" y="1898"/>
                    <a:pt x="1766" y="2316"/>
                  </a:cubicBezTo>
                  <a:cubicBezTo>
                    <a:pt x="2132" y="2521"/>
                    <a:pt x="2522" y="2600"/>
                    <a:pt x="2914" y="2600"/>
                  </a:cubicBezTo>
                  <a:cubicBezTo>
                    <a:pt x="3486" y="2600"/>
                    <a:pt x="4061" y="2431"/>
                    <a:pt x="4569" y="2233"/>
                  </a:cubicBezTo>
                  <a:cubicBezTo>
                    <a:pt x="4790" y="2140"/>
                    <a:pt x="4946" y="1659"/>
                    <a:pt x="4738" y="1659"/>
                  </a:cubicBezTo>
                  <a:cubicBezTo>
                    <a:pt x="4710" y="1659"/>
                    <a:pt x="4675" y="1668"/>
                    <a:pt x="4632" y="1689"/>
                  </a:cubicBezTo>
                  <a:cubicBezTo>
                    <a:pt x="4130" y="1880"/>
                    <a:pt x="3628" y="2030"/>
                    <a:pt x="3133" y="2030"/>
                  </a:cubicBezTo>
                  <a:cubicBezTo>
                    <a:pt x="2763" y="2030"/>
                    <a:pt x="2396" y="1946"/>
                    <a:pt x="2038" y="1730"/>
                  </a:cubicBezTo>
                  <a:cubicBezTo>
                    <a:pt x="1410" y="1375"/>
                    <a:pt x="991" y="684"/>
                    <a:pt x="594" y="98"/>
                  </a:cubicBezTo>
                  <a:cubicBezTo>
                    <a:pt x="559" y="29"/>
                    <a:pt x="506" y="1"/>
                    <a:pt x="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4"/>
            <p:cNvSpPr/>
            <p:nvPr/>
          </p:nvSpPr>
          <p:spPr>
            <a:xfrm>
              <a:off x="5016750" y="877275"/>
              <a:ext cx="133675" cy="420850"/>
            </a:xfrm>
            <a:custGeom>
              <a:avLst/>
              <a:gdLst/>
              <a:ahLst/>
              <a:cxnLst/>
              <a:rect l="l" t="t" r="r" b="b"/>
              <a:pathLst>
                <a:path w="5347" h="16834" extrusionOk="0">
                  <a:moveTo>
                    <a:pt x="4202" y="0"/>
                  </a:moveTo>
                  <a:cubicBezTo>
                    <a:pt x="4005" y="0"/>
                    <a:pt x="3731" y="305"/>
                    <a:pt x="3861" y="484"/>
                  </a:cubicBezTo>
                  <a:cubicBezTo>
                    <a:pt x="4719" y="1928"/>
                    <a:pt x="4447" y="4104"/>
                    <a:pt x="4426" y="5715"/>
                  </a:cubicBezTo>
                  <a:cubicBezTo>
                    <a:pt x="4405" y="7263"/>
                    <a:pt x="4468" y="8812"/>
                    <a:pt x="4510" y="10339"/>
                  </a:cubicBezTo>
                  <a:cubicBezTo>
                    <a:pt x="4594" y="11971"/>
                    <a:pt x="4594" y="13561"/>
                    <a:pt x="4594" y="15193"/>
                  </a:cubicBezTo>
                  <a:lnTo>
                    <a:pt x="4594" y="15763"/>
                  </a:lnTo>
                  <a:lnTo>
                    <a:pt x="4594" y="15763"/>
                  </a:lnTo>
                  <a:cubicBezTo>
                    <a:pt x="4565" y="15776"/>
                    <a:pt x="4530" y="15795"/>
                    <a:pt x="4489" y="15821"/>
                  </a:cubicBezTo>
                  <a:cubicBezTo>
                    <a:pt x="3929" y="16124"/>
                    <a:pt x="3340" y="16266"/>
                    <a:pt x="2755" y="16266"/>
                  </a:cubicBezTo>
                  <a:cubicBezTo>
                    <a:pt x="2008" y="16266"/>
                    <a:pt x="1266" y="16034"/>
                    <a:pt x="597" y="15612"/>
                  </a:cubicBezTo>
                  <a:cubicBezTo>
                    <a:pt x="563" y="15589"/>
                    <a:pt x="527" y="15579"/>
                    <a:pt x="490" y="15579"/>
                  </a:cubicBezTo>
                  <a:cubicBezTo>
                    <a:pt x="255" y="15579"/>
                    <a:pt x="0" y="15990"/>
                    <a:pt x="200" y="16135"/>
                  </a:cubicBezTo>
                  <a:cubicBezTo>
                    <a:pt x="957" y="16587"/>
                    <a:pt x="1793" y="16833"/>
                    <a:pt x="2627" y="16833"/>
                  </a:cubicBezTo>
                  <a:cubicBezTo>
                    <a:pt x="3452" y="16833"/>
                    <a:pt x="4273" y="16592"/>
                    <a:pt x="5012" y="16072"/>
                  </a:cubicBezTo>
                  <a:cubicBezTo>
                    <a:pt x="5305" y="15884"/>
                    <a:pt x="5158" y="15319"/>
                    <a:pt x="5158" y="15026"/>
                  </a:cubicBezTo>
                  <a:cubicBezTo>
                    <a:pt x="5158" y="14042"/>
                    <a:pt x="5158" y="13038"/>
                    <a:pt x="5138" y="12055"/>
                  </a:cubicBezTo>
                  <a:cubicBezTo>
                    <a:pt x="5117" y="10109"/>
                    <a:pt x="4949" y="8184"/>
                    <a:pt x="4970" y="6238"/>
                  </a:cubicBezTo>
                  <a:cubicBezTo>
                    <a:pt x="5012" y="4376"/>
                    <a:pt x="5347" y="1760"/>
                    <a:pt x="4342" y="86"/>
                  </a:cubicBezTo>
                  <a:cubicBezTo>
                    <a:pt x="4310" y="26"/>
                    <a:pt x="4259" y="0"/>
                    <a:pt x="4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4"/>
            <p:cNvSpPr/>
            <p:nvPr/>
          </p:nvSpPr>
          <p:spPr>
            <a:xfrm>
              <a:off x="5182125" y="452775"/>
              <a:ext cx="54975" cy="226100"/>
            </a:xfrm>
            <a:custGeom>
              <a:avLst/>
              <a:gdLst/>
              <a:ahLst/>
              <a:cxnLst/>
              <a:rect l="l" t="t" r="r" b="b"/>
              <a:pathLst>
                <a:path w="2199" h="9044" extrusionOk="0">
                  <a:moveTo>
                    <a:pt x="467" y="0"/>
                  </a:moveTo>
                  <a:cubicBezTo>
                    <a:pt x="269" y="0"/>
                    <a:pt x="0" y="307"/>
                    <a:pt x="113" y="516"/>
                  </a:cubicBezTo>
                  <a:cubicBezTo>
                    <a:pt x="1431" y="3027"/>
                    <a:pt x="1347" y="6144"/>
                    <a:pt x="1640" y="8885"/>
                  </a:cubicBezTo>
                  <a:cubicBezTo>
                    <a:pt x="1646" y="8998"/>
                    <a:pt x="1700" y="9043"/>
                    <a:pt x="1771" y="9043"/>
                  </a:cubicBezTo>
                  <a:cubicBezTo>
                    <a:pt x="1937" y="9043"/>
                    <a:pt x="2199" y="8797"/>
                    <a:pt x="2184" y="8592"/>
                  </a:cubicBezTo>
                  <a:cubicBezTo>
                    <a:pt x="1891" y="5809"/>
                    <a:pt x="1954" y="2671"/>
                    <a:pt x="615" y="97"/>
                  </a:cubicBezTo>
                  <a:cubicBezTo>
                    <a:pt x="581" y="29"/>
                    <a:pt x="52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4"/>
            <p:cNvSpPr/>
            <p:nvPr/>
          </p:nvSpPr>
          <p:spPr>
            <a:xfrm>
              <a:off x="5073575" y="425150"/>
              <a:ext cx="129175" cy="43150"/>
            </a:xfrm>
            <a:custGeom>
              <a:avLst/>
              <a:gdLst/>
              <a:ahLst/>
              <a:cxnLst/>
              <a:rect l="l" t="t" r="r" b="b"/>
              <a:pathLst>
                <a:path w="5167" h="1726" extrusionOk="0">
                  <a:moveTo>
                    <a:pt x="563" y="1"/>
                  </a:moveTo>
                  <a:cubicBezTo>
                    <a:pt x="286" y="1"/>
                    <a:pt x="1" y="476"/>
                    <a:pt x="312" y="554"/>
                  </a:cubicBezTo>
                  <a:cubicBezTo>
                    <a:pt x="1777" y="888"/>
                    <a:pt x="3095" y="1642"/>
                    <a:pt x="4622" y="1725"/>
                  </a:cubicBezTo>
                  <a:cubicBezTo>
                    <a:pt x="4915" y="1725"/>
                    <a:pt x="5166" y="1160"/>
                    <a:pt x="4810" y="1160"/>
                  </a:cubicBezTo>
                  <a:cubicBezTo>
                    <a:pt x="3346" y="1098"/>
                    <a:pt x="2028" y="324"/>
                    <a:pt x="626" y="10"/>
                  </a:cubicBezTo>
                  <a:cubicBezTo>
                    <a:pt x="605" y="4"/>
                    <a:pt x="584" y="1"/>
                    <a:pt x="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4"/>
            <p:cNvSpPr/>
            <p:nvPr/>
          </p:nvSpPr>
          <p:spPr>
            <a:xfrm>
              <a:off x="4958225" y="405025"/>
              <a:ext cx="119200" cy="46600"/>
            </a:xfrm>
            <a:custGeom>
              <a:avLst/>
              <a:gdLst/>
              <a:ahLst/>
              <a:cxnLst/>
              <a:rect l="l" t="t" r="r" b="b"/>
              <a:pathLst>
                <a:path w="4768" h="1864" extrusionOk="0">
                  <a:moveTo>
                    <a:pt x="512" y="0"/>
                  </a:moveTo>
                  <a:cubicBezTo>
                    <a:pt x="272" y="0"/>
                    <a:pt x="0" y="433"/>
                    <a:pt x="281" y="564"/>
                  </a:cubicBezTo>
                  <a:cubicBezTo>
                    <a:pt x="1515" y="1170"/>
                    <a:pt x="2792" y="1589"/>
                    <a:pt x="4152" y="1861"/>
                  </a:cubicBezTo>
                  <a:cubicBezTo>
                    <a:pt x="4163" y="1862"/>
                    <a:pt x="4173" y="1863"/>
                    <a:pt x="4184" y="1863"/>
                  </a:cubicBezTo>
                  <a:cubicBezTo>
                    <a:pt x="4468" y="1863"/>
                    <a:pt x="4768" y="1356"/>
                    <a:pt x="4466" y="1296"/>
                  </a:cubicBezTo>
                  <a:cubicBezTo>
                    <a:pt x="3126" y="1024"/>
                    <a:pt x="1850" y="626"/>
                    <a:pt x="595" y="20"/>
                  </a:cubicBezTo>
                  <a:cubicBezTo>
                    <a:pt x="568" y="6"/>
                    <a:pt x="540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4"/>
            <p:cNvSpPr/>
            <p:nvPr/>
          </p:nvSpPr>
          <p:spPr>
            <a:xfrm>
              <a:off x="5132275" y="690950"/>
              <a:ext cx="250400" cy="590025"/>
            </a:xfrm>
            <a:custGeom>
              <a:avLst/>
              <a:gdLst/>
              <a:ahLst/>
              <a:cxnLst/>
              <a:rect l="l" t="t" r="r" b="b"/>
              <a:pathLst>
                <a:path w="10016" h="23601" extrusionOk="0">
                  <a:moveTo>
                    <a:pt x="7984" y="0"/>
                  </a:moveTo>
                  <a:cubicBezTo>
                    <a:pt x="7811" y="0"/>
                    <a:pt x="7565" y="245"/>
                    <a:pt x="7610" y="425"/>
                  </a:cubicBezTo>
                  <a:cubicBezTo>
                    <a:pt x="8677" y="4777"/>
                    <a:pt x="8865" y="9171"/>
                    <a:pt x="9053" y="13607"/>
                  </a:cubicBezTo>
                  <a:cubicBezTo>
                    <a:pt x="9095" y="14821"/>
                    <a:pt x="9284" y="16013"/>
                    <a:pt x="9284" y="17206"/>
                  </a:cubicBezTo>
                  <a:cubicBezTo>
                    <a:pt x="9284" y="17771"/>
                    <a:pt x="6877" y="19026"/>
                    <a:pt x="6396" y="19340"/>
                  </a:cubicBezTo>
                  <a:cubicBezTo>
                    <a:pt x="4387" y="20617"/>
                    <a:pt x="2274" y="21746"/>
                    <a:pt x="245" y="23044"/>
                  </a:cubicBezTo>
                  <a:cubicBezTo>
                    <a:pt x="35" y="23183"/>
                    <a:pt x="0" y="23600"/>
                    <a:pt x="189" y="23600"/>
                  </a:cubicBezTo>
                  <a:cubicBezTo>
                    <a:pt x="227" y="23600"/>
                    <a:pt x="273" y="23584"/>
                    <a:pt x="328" y="23546"/>
                  </a:cubicBezTo>
                  <a:cubicBezTo>
                    <a:pt x="2546" y="22102"/>
                    <a:pt x="4910" y="20847"/>
                    <a:pt x="7128" y="19424"/>
                  </a:cubicBezTo>
                  <a:cubicBezTo>
                    <a:pt x="7944" y="18901"/>
                    <a:pt x="9074" y="18294"/>
                    <a:pt x="9702" y="17541"/>
                  </a:cubicBezTo>
                  <a:cubicBezTo>
                    <a:pt x="10016" y="17164"/>
                    <a:pt x="9723" y="16076"/>
                    <a:pt x="9702" y="15700"/>
                  </a:cubicBezTo>
                  <a:cubicBezTo>
                    <a:pt x="9451" y="13042"/>
                    <a:pt x="9556" y="10343"/>
                    <a:pt x="9325" y="7665"/>
                  </a:cubicBezTo>
                  <a:cubicBezTo>
                    <a:pt x="9095" y="5154"/>
                    <a:pt x="8719" y="2601"/>
                    <a:pt x="8133" y="132"/>
                  </a:cubicBezTo>
                  <a:cubicBezTo>
                    <a:pt x="8109" y="38"/>
                    <a:pt x="8052" y="0"/>
                    <a:pt x="7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4"/>
            <p:cNvSpPr/>
            <p:nvPr/>
          </p:nvSpPr>
          <p:spPr>
            <a:xfrm>
              <a:off x="5017625" y="642975"/>
              <a:ext cx="325600" cy="203700"/>
            </a:xfrm>
            <a:custGeom>
              <a:avLst/>
              <a:gdLst/>
              <a:ahLst/>
              <a:cxnLst/>
              <a:rect l="l" t="t" r="r" b="b"/>
              <a:pathLst>
                <a:path w="13024" h="8148" extrusionOk="0">
                  <a:moveTo>
                    <a:pt x="9978" y="1"/>
                  </a:moveTo>
                  <a:cubicBezTo>
                    <a:pt x="9266" y="22"/>
                    <a:pt x="9099" y="461"/>
                    <a:pt x="8555" y="942"/>
                  </a:cubicBezTo>
                  <a:cubicBezTo>
                    <a:pt x="7676" y="1696"/>
                    <a:pt x="6567" y="2198"/>
                    <a:pt x="5626" y="2909"/>
                  </a:cubicBezTo>
                  <a:cubicBezTo>
                    <a:pt x="3659" y="4395"/>
                    <a:pt x="1797" y="5859"/>
                    <a:pt x="165" y="7722"/>
                  </a:cubicBezTo>
                  <a:cubicBezTo>
                    <a:pt x="1" y="7945"/>
                    <a:pt x="134" y="8147"/>
                    <a:pt x="322" y="8147"/>
                  </a:cubicBezTo>
                  <a:cubicBezTo>
                    <a:pt x="398" y="8147"/>
                    <a:pt x="484" y="8114"/>
                    <a:pt x="562" y="8036"/>
                  </a:cubicBezTo>
                  <a:cubicBezTo>
                    <a:pt x="2550" y="5776"/>
                    <a:pt x="4893" y="3830"/>
                    <a:pt x="7446" y="2261"/>
                  </a:cubicBezTo>
                  <a:cubicBezTo>
                    <a:pt x="7927" y="1989"/>
                    <a:pt x="8367" y="1696"/>
                    <a:pt x="8785" y="1361"/>
                  </a:cubicBezTo>
                  <a:cubicBezTo>
                    <a:pt x="9011" y="1167"/>
                    <a:pt x="9337" y="662"/>
                    <a:pt x="9598" y="662"/>
                  </a:cubicBezTo>
                  <a:cubicBezTo>
                    <a:pt x="9676" y="662"/>
                    <a:pt x="9748" y="707"/>
                    <a:pt x="9810" y="817"/>
                  </a:cubicBezTo>
                  <a:cubicBezTo>
                    <a:pt x="10343" y="1759"/>
                    <a:pt x="11357" y="2240"/>
                    <a:pt x="12421" y="2240"/>
                  </a:cubicBezTo>
                  <a:cubicBezTo>
                    <a:pt x="12443" y="2240"/>
                    <a:pt x="12466" y="2240"/>
                    <a:pt x="12489" y="2240"/>
                  </a:cubicBezTo>
                  <a:cubicBezTo>
                    <a:pt x="12756" y="2240"/>
                    <a:pt x="13023" y="1674"/>
                    <a:pt x="12675" y="1674"/>
                  </a:cubicBezTo>
                  <a:cubicBezTo>
                    <a:pt x="12669" y="1674"/>
                    <a:pt x="12663" y="1674"/>
                    <a:pt x="12656" y="1675"/>
                  </a:cubicBezTo>
                  <a:cubicBezTo>
                    <a:pt x="12637" y="1675"/>
                    <a:pt x="12618" y="1675"/>
                    <a:pt x="12599" y="1675"/>
                  </a:cubicBezTo>
                  <a:cubicBezTo>
                    <a:pt x="11458" y="1675"/>
                    <a:pt x="10659" y="1052"/>
                    <a:pt x="10124" y="85"/>
                  </a:cubicBezTo>
                  <a:cubicBezTo>
                    <a:pt x="10103" y="22"/>
                    <a:pt x="10020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4"/>
            <p:cNvSpPr/>
            <p:nvPr/>
          </p:nvSpPr>
          <p:spPr>
            <a:xfrm>
              <a:off x="5076225" y="601525"/>
              <a:ext cx="118075" cy="91125"/>
            </a:xfrm>
            <a:custGeom>
              <a:avLst/>
              <a:gdLst/>
              <a:ahLst/>
              <a:cxnLst/>
              <a:rect l="l" t="t" r="r" b="b"/>
              <a:pathLst>
                <a:path w="4723" h="3645" extrusionOk="0">
                  <a:moveTo>
                    <a:pt x="4416" y="1"/>
                  </a:moveTo>
                  <a:cubicBezTo>
                    <a:pt x="4340" y="1"/>
                    <a:pt x="4255" y="39"/>
                    <a:pt x="4181" y="131"/>
                  </a:cubicBezTo>
                  <a:cubicBezTo>
                    <a:pt x="3051" y="1366"/>
                    <a:pt x="1608" y="2224"/>
                    <a:pt x="248" y="3165"/>
                  </a:cubicBezTo>
                  <a:cubicBezTo>
                    <a:pt x="0" y="3314"/>
                    <a:pt x="65" y="3644"/>
                    <a:pt x="267" y="3644"/>
                  </a:cubicBezTo>
                  <a:cubicBezTo>
                    <a:pt x="322" y="3644"/>
                    <a:pt x="386" y="3621"/>
                    <a:pt x="457" y="3563"/>
                  </a:cubicBezTo>
                  <a:cubicBezTo>
                    <a:pt x="1880" y="2600"/>
                    <a:pt x="3344" y="1680"/>
                    <a:pt x="4516" y="424"/>
                  </a:cubicBezTo>
                  <a:cubicBezTo>
                    <a:pt x="4723" y="218"/>
                    <a:pt x="4596" y="1"/>
                    <a:pt x="4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4"/>
            <p:cNvSpPr/>
            <p:nvPr/>
          </p:nvSpPr>
          <p:spPr>
            <a:xfrm>
              <a:off x="5156500" y="903075"/>
              <a:ext cx="196425" cy="297125"/>
            </a:xfrm>
            <a:custGeom>
              <a:avLst/>
              <a:gdLst/>
              <a:ahLst/>
              <a:cxnLst/>
              <a:rect l="l" t="t" r="r" b="b"/>
              <a:pathLst>
                <a:path w="7857" h="11885" extrusionOk="0">
                  <a:moveTo>
                    <a:pt x="2556" y="1"/>
                  </a:moveTo>
                  <a:cubicBezTo>
                    <a:pt x="2452" y="1"/>
                    <a:pt x="2327" y="103"/>
                    <a:pt x="2268" y="163"/>
                  </a:cubicBezTo>
                  <a:cubicBezTo>
                    <a:pt x="1724" y="854"/>
                    <a:pt x="594" y="1544"/>
                    <a:pt x="280" y="2423"/>
                  </a:cubicBezTo>
                  <a:cubicBezTo>
                    <a:pt x="1" y="3241"/>
                    <a:pt x="549" y="3828"/>
                    <a:pt x="1115" y="4360"/>
                  </a:cubicBezTo>
                  <a:lnTo>
                    <a:pt x="1115" y="4360"/>
                  </a:lnTo>
                  <a:cubicBezTo>
                    <a:pt x="716" y="4795"/>
                    <a:pt x="701" y="5229"/>
                    <a:pt x="615" y="5917"/>
                  </a:cubicBezTo>
                  <a:cubicBezTo>
                    <a:pt x="600" y="6061"/>
                    <a:pt x="685" y="6116"/>
                    <a:pt x="786" y="6116"/>
                  </a:cubicBezTo>
                  <a:cubicBezTo>
                    <a:pt x="833" y="6116"/>
                    <a:pt x="883" y="6104"/>
                    <a:pt x="928" y="6085"/>
                  </a:cubicBezTo>
                  <a:cubicBezTo>
                    <a:pt x="1175" y="5995"/>
                    <a:pt x="1517" y="5839"/>
                    <a:pt x="1757" y="5839"/>
                  </a:cubicBezTo>
                  <a:cubicBezTo>
                    <a:pt x="1964" y="5839"/>
                    <a:pt x="2094" y="5957"/>
                    <a:pt x="2017" y="6336"/>
                  </a:cubicBezTo>
                  <a:cubicBezTo>
                    <a:pt x="1933" y="6650"/>
                    <a:pt x="1807" y="6963"/>
                    <a:pt x="1703" y="7235"/>
                  </a:cubicBezTo>
                  <a:cubicBezTo>
                    <a:pt x="1514" y="7717"/>
                    <a:pt x="1326" y="8219"/>
                    <a:pt x="1410" y="8742"/>
                  </a:cubicBezTo>
                  <a:cubicBezTo>
                    <a:pt x="1447" y="9014"/>
                    <a:pt x="1623" y="9096"/>
                    <a:pt x="1830" y="9096"/>
                  </a:cubicBezTo>
                  <a:cubicBezTo>
                    <a:pt x="1973" y="9096"/>
                    <a:pt x="2131" y="9057"/>
                    <a:pt x="2268" y="9014"/>
                  </a:cubicBezTo>
                  <a:cubicBezTo>
                    <a:pt x="2528" y="8932"/>
                    <a:pt x="2750" y="8894"/>
                    <a:pt x="2938" y="8894"/>
                  </a:cubicBezTo>
                  <a:cubicBezTo>
                    <a:pt x="4184" y="8894"/>
                    <a:pt x="3950" y="10536"/>
                    <a:pt x="3732" y="11609"/>
                  </a:cubicBezTo>
                  <a:cubicBezTo>
                    <a:pt x="3684" y="11803"/>
                    <a:pt x="3771" y="11885"/>
                    <a:pt x="3886" y="11885"/>
                  </a:cubicBezTo>
                  <a:cubicBezTo>
                    <a:pt x="4019" y="11885"/>
                    <a:pt x="4190" y="11776"/>
                    <a:pt x="4234" y="11609"/>
                  </a:cubicBezTo>
                  <a:cubicBezTo>
                    <a:pt x="4465" y="10583"/>
                    <a:pt x="4758" y="9432"/>
                    <a:pt x="4046" y="8616"/>
                  </a:cubicBezTo>
                  <a:cubicBezTo>
                    <a:pt x="3833" y="8360"/>
                    <a:pt x="3523" y="8278"/>
                    <a:pt x="3215" y="8278"/>
                  </a:cubicBezTo>
                  <a:cubicBezTo>
                    <a:pt x="3070" y="8278"/>
                    <a:pt x="2925" y="8297"/>
                    <a:pt x="2791" y="8324"/>
                  </a:cubicBezTo>
                  <a:cubicBezTo>
                    <a:pt x="2515" y="8369"/>
                    <a:pt x="2292" y="8452"/>
                    <a:pt x="2148" y="8452"/>
                  </a:cubicBezTo>
                  <a:cubicBezTo>
                    <a:pt x="1964" y="8452"/>
                    <a:pt x="1908" y="8317"/>
                    <a:pt x="2037" y="7800"/>
                  </a:cubicBezTo>
                  <a:cubicBezTo>
                    <a:pt x="2226" y="7089"/>
                    <a:pt x="2686" y="6378"/>
                    <a:pt x="2602" y="5624"/>
                  </a:cubicBezTo>
                  <a:cubicBezTo>
                    <a:pt x="2579" y="5316"/>
                    <a:pt x="2373" y="5214"/>
                    <a:pt x="2108" y="5214"/>
                  </a:cubicBezTo>
                  <a:cubicBezTo>
                    <a:pt x="1823" y="5214"/>
                    <a:pt x="1471" y="5332"/>
                    <a:pt x="1202" y="5439"/>
                  </a:cubicBezTo>
                  <a:lnTo>
                    <a:pt x="1202" y="5439"/>
                  </a:lnTo>
                  <a:cubicBezTo>
                    <a:pt x="1228" y="5092"/>
                    <a:pt x="1282" y="4787"/>
                    <a:pt x="1640" y="4494"/>
                  </a:cubicBezTo>
                  <a:cubicBezTo>
                    <a:pt x="1765" y="4390"/>
                    <a:pt x="1870" y="4160"/>
                    <a:pt x="1745" y="4034"/>
                  </a:cubicBezTo>
                  <a:cubicBezTo>
                    <a:pt x="866" y="3239"/>
                    <a:pt x="468" y="2611"/>
                    <a:pt x="1431" y="1712"/>
                  </a:cubicBezTo>
                  <a:cubicBezTo>
                    <a:pt x="1761" y="1398"/>
                    <a:pt x="2077" y="1072"/>
                    <a:pt x="2371" y="712"/>
                  </a:cubicBezTo>
                  <a:lnTo>
                    <a:pt x="2371" y="712"/>
                  </a:lnTo>
                  <a:cubicBezTo>
                    <a:pt x="2802" y="1332"/>
                    <a:pt x="2961" y="2015"/>
                    <a:pt x="3188" y="2716"/>
                  </a:cubicBezTo>
                  <a:cubicBezTo>
                    <a:pt x="3209" y="2800"/>
                    <a:pt x="3272" y="2883"/>
                    <a:pt x="3377" y="2883"/>
                  </a:cubicBezTo>
                  <a:cubicBezTo>
                    <a:pt x="3680" y="2868"/>
                    <a:pt x="3896" y="2831"/>
                    <a:pt x="4135" y="2732"/>
                  </a:cubicBezTo>
                  <a:lnTo>
                    <a:pt x="4135" y="2732"/>
                  </a:lnTo>
                  <a:cubicBezTo>
                    <a:pt x="4188" y="3141"/>
                    <a:pt x="4269" y="3531"/>
                    <a:pt x="4234" y="3950"/>
                  </a:cubicBezTo>
                  <a:cubicBezTo>
                    <a:pt x="4234" y="4076"/>
                    <a:pt x="4276" y="4160"/>
                    <a:pt x="4423" y="4160"/>
                  </a:cubicBezTo>
                  <a:cubicBezTo>
                    <a:pt x="5281" y="4264"/>
                    <a:pt x="5594" y="4536"/>
                    <a:pt x="5092" y="5122"/>
                  </a:cubicBezTo>
                  <a:cubicBezTo>
                    <a:pt x="4967" y="5290"/>
                    <a:pt x="4946" y="5541"/>
                    <a:pt x="5176" y="5583"/>
                  </a:cubicBezTo>
                  <a:cubicBezTo>
                    <a:pt x="6348" y="5729"/>
                    <a:pt x="7101" y="7696"/>
                    <a:pt x="6369" y="8616"/>
                  </a:cubicBezTo>
                  <a:cubicBezTo>
                    <a:pt x="6306" y="8721"/>
                    <a:pt x="6201" y="8972"/>
                    <a:pt x="6410" y="9014"/>
                  </a:cubicBezTo>
                  <a:cubicBezTo>
                    <a:pt x="6745" y="9098"/>
                    <a:pt x="6975" y="9286"/>
                    <a:pt x="7247" y="9516"/>
                  </a:cubicBezTo>
                  <a:cubicBezTo>
                    <a:pt x="7287" y="9552"/>
                    <a:pt x="7332" y="9568"/>
                    <a:pt x="7378" y="9568"/>
                  </a:cubicBezTo>
                  <a:cubicBezTo>
                    <a:pt x="7602" y="9568"/>
                    <a:pt x="7857" y="9205"/>
                    <a:pt x="7666" y="9014"/>
                  </a:cubicBezTo>
                  <a:cubicBezTo>
                    <a:pt x="7440" y="8836"/>
                    <a:pt x="7214" y="8671"/>
                    <a:pt x="6959" y="8557"/>
                  </a:cubicBezTo>
                  <a:lnTo>
                    <a:pt x="6959" y="8557"/>
                  </a:lnTo>
                  <a:cubicBezTo>
                    <a:pt x="7561" y="7375"/>
                    <a:pt x="7034" y="5509"/>
                    <a:pt x="5732" y="5075"/>
                  </a:cubicBezTo>
                  <a:lnTo>
                    <a:pt x="5732" y="5075"/>
                  </a:lnTo>
                  <a:cubicBezTo>
                    <a:pt x="5833" y="4921"/>
                    <a:pt x="5930" y="4760"/>
                    <a:pt x="6034" y="4599"/>
                  </a:cubicBezTo>
                  <a:cubicBezTo>
                    <a:pt x="6097" y="4494"/>
                    <a:pt x="6118" y="4369"/>
                    <a:pt x="6013" y="4285"/>
                  </a:cubicBezTo>
                  <a:cubicBezTo>
                    <a:pt x="5699" y="4034"/>
                    <a:pt x="5427" y="3825"/>
                    <a:pt x="5071" y="3658"/>
                  </a:cubicBezTo>
                  <a:cubicBezTo>
                    <a:pt x="4653" y="3511"/>
                    <a:pt x="4695" y="2590"/>
                    <a:pt x="4653" y="2214"/>
                  </a:cubicBezTo>
                  <a:cubicBezTo>
                    <a:pt x="4639" y="2118"/>
                    <a:pt x="4554" y="2076"/>
                    <a:pt x="4467" y="2076"/>
                  </a:cubicBezTo>
                  <a:cubicBezTo>
                    <a:pt x="4421" y="2076"/>
                    <a:pt x="4375" y="2088"/>
                    <a:pt x="4339" y="2109"/>
                  </a:cubicBezTo>
                  <a:cubicBezTo>
                    <a:pt x="4157" y="2221"/>
                    <a:pt x="4019" y="2268"/>
                    <a:pt x="3912" y="2268"/>
                  </a:cubicBezTo>
                  <a:cubicBezTo>
                    <a:pt x="3540" y="2268"/>
                    <a:pt x="3549" y="1702"/>
                    <a:pt x="3418" y="1377"/>
                  </a:cubicBezTo>
                  <a:cubicBezTo>
                    <a:pt x="3230" y="854"/>
                    <a:pt x="3000" y="477"/>
                    <a:pt x="2665" y="59"/>
                  </a:cubicBezTo>
                  <a:cubicBezTo>
                    <a:pt x="2635" y="17"/>
                    <a:pt x="2597" y="1"/>
                    <a:pt x="2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4"/>
            <p:cNvSpPr/>
            <p:nvPr/>
          </p:nvSpPr>
          <p:spPr>
            <a:xfrm>
              <a:off x="5265150" y="794575"/>
              <a:ext cx="50475" cy="39800"/>
            </a:xfrm>
            <a:custGeom>
              <a:avLst/>
              <a:gdLst/>
              <a:ahLst/>
              <a:cxnLst/>
              <a:rect l="l" t="t" r="r" b="b"/>
              <a:pathLst>
                <a:path w="2019" h="1592" extrusionOk="0">
                  <a:moveTo>
                    <a:pt x="1750" y="0"/>
                  </a:moveTo>
                  <a:cubicBezTo>
                    <a:pt x="1642" y="0"/>
                    <a:pt x="1519" y="62"/>
                    <a:pt x="1458" y="193"/>
                  </a:cubicBezTo>
                  <a:cubicBezTo>
                    <a:pt x="1269" y="549"/>
                    <a:pt x="788" y="884"/>
                    <a:pt x="412" y="988"/>
                  </a:cubicBezTo>
                  <a:cubicBezTo>
                    <a:pt x="146" y="1083"/>
                    <a:pt x="1" y="1591"/>
                    <a:pt x="257" y="1591"/>
                  </a:cubicBezTo>
                  <a:cubicBezTo>
                    <a:pt x="283" y="1591"/>
                    <a:pt x="314" y="1586"/>
                    <a:pt x="349" y="1574"/>
                  </a:cubicBezTo>
                  <a:cubicBezTo>
                    <a:pt x="956" y="1407"/>
                    <a:pt x="1583" y="884"/>
                    <a:pt x="1897" y="340"/>
                  </a:cubicBezTo>
                  <a:cubicBezTo>
                    <a:pt x="2019" y="120"/>
                    <a:pt x="1900" y="0"/>
                    <a:pt x="1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4"/>
            <p:cNvSpPr/>
            <p:nvPr/>
          </p:nvSpPr>
          <p:spPr>
            <a:xfrm>
              <a:off x="4948500" y="874675"/>
              <a:ext cx="38725" cy="329000"/>
            </a:xfrm>
            <a:custGeom>
              <a:avLst/>
              <a:gdLst/>
              <a:ahLst/>
              <a:cxnLst/>
              <a:rect l="l" t="t" r="r" b="b"/>
              <a:pathLst>
                <a:path w="1549" h="13160" extrusionOk="0">
                  <a:moveTo>
                    <a:pt x="1101" y="0"/>
                  </a:moveTo>
                  <a:cubicBezTo>
                    <a:pt x="947" y="0"/>
                    <a:pt x="710" y="170"/>
                    <a:pt x="670" y="358"/>
                  </a:cubicBezTo>
                  <a:cubicBezTo>
                    <a:pt x="0" y="4542"/>
                    <a:pt x="1005" y="8769"/>
                    <a:pt x="419" y="12954"/>
                  </a:cubicBezTo>
                  <a:cubicBezTo>
                    <a:pt x="395" y="13101"/>
                    <a:pt x="461" y="13159"/>
                    <a:pt x="555" y="13159"/>
                  </a:cubicBezTo>
                  <a:cubicBezTo>
                    <a:pt x="713" y="13159"/>
                    <a:pt x="950" y="12992"/>
                    <a:pt x="963" y="12807"/>
                  </a:cubicBezTo>
                  <a:cubicBezTo>
                    <a:pt x="1549" y="8623"/>
                    <a:pt x="523" y="4375"/>
                    <a:pt x="1235" y="190"/>
                  </a:cubicBezTo>
                  <a:cubicBezTo>
                    <a:pt x="1250" y="54"/>
                    <a:pt x="1189" y="0"/>
                    <a:pt x="1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4"/>
            <p:cNvSpPr/>
            <p:nvPr/>
          </p:nvSpPr>
          <p:spPr>
            <a:xfrm>
              <a:off x="5048850" y="991850"/>
              <a:ext cx="57650" cy="201675"/>
            </a:xfrm>
            <a:custGeom>
              <a:avLst/>
              <a:gdLst/>
              <a:ahLst/>
              <a:cxnLst/>
              <a:rect l="l" t="t" r="r" b="b"/>
              <a:pathLst>
                <a:path w="2306" h="8067" extrusionOk="0">
                  <a:moveTo>
                    <a:pt x="1400" y="0"/>
                  </a:moveTo>
                  <a:cubicBezTo>
                    <a:pt x="1388" y="0"/>
                    <a:pt x="1376" y="1"/>
                    <a:pt x="1364" y="2"/>
                  </a:cubicBezTo>
                  <a:cubicBezTo>
                    <a:pt x="903" y="86"/>
                    <a:pt x="736" y="65"/>
                    <a:pt x="338" y="148"/>
                  </a:cubicBezTo>
                  <a:cubicBezTo>
                    <a:pt x="160" y="267"/>
                    <a:pt x="0" y="781"/>
                    <a:pt x="322" y="781"/>
                  </a:cubicBezTo>
                  <a:cubicBezTo>
                    <a:pt x="340" y="781"/>
                    <a:pt x="359" y="779"/>
                    <a:pt x="380" y="776"/>
                  </a:cubicBezTo>
                  <a:cubicBezTo>
                    <a:pt x="503" y="739"/>
                    <a:pt x="748" y="717"/>
                    <a:pt x="981" y="692"/>
                  </a:cubicBezTo>
                  <a:lnTo>
                    <a:pt x="981" y="692"/>
                  </a:lnTo>
                  <a:cubicBezTo>
                    <a:pt x="924" y="808"/>
                    <a:pt x="866" y="922"/>
                    <a:pt x="799" y="1027"/>
                  </a:cubicBezTo>
                  <a:cubicBezTo>
                    <a:pt x="736" y="1111"/>
                    <a:pt x="715" y="1299"/>
                    <a:pt x="820" y="1341"/>
                  </a:cubicBezTo>
                  <a:cubicBezTo>
                    <a:pt x="1092" y="1550"/>
                    <a:pt x="1531" y="1634"/>
                    <a:pt x="841" y="1990"/>
                  </a:cubicBezTo>
                  <a:cubicBezTo>
                    <a:pt x="715" y="2073"/>
                    <a:pt x="506" y="2366"/>
                    <a:pt x="694" y="2492"/>
                  </a:cubicBezTo>
                  <a:cubicBezTo>
                    <a:pt x="868" y="2637"/>
                    <a:pt x="1043" y="2792"/>
                    <a:pt x="1217" y="2944"/>
                  </a:cubicBezTo>
                  <a:lnTo>
                    <a:pt x="1217" y="2944"/>
                  </a:lnTo>
                  <a:cubicBezTo>
                    <a:pt x="1062" y="3064"/>
                    <a:pt x="917" y="3190"/>
                    <a:pt x="778" y="3329"/>
                  </a:cubicBezTo>
                  <a:cubicBezTo>
                    <a:pt x="694" y="3412"/>
                    <a:pt x="485" y="3768"/>
                    <a:pt x="715" y="3831"/>
                  </a:cubicBezTo>
                  <a:cubicBezTo>
                    <a:pt x="755" y="3835"/>
                    <a:pt x="794" y="3837"/>
                    <a:pt x="832" y="3837"/>
                  </a:cubicBezTo>
                  <a:cubicBezTo>
                    <a:pt x="859" y="3837"/>
                    <a:pt x="886" y="3836"/>
                    <a:pt x="913" y="3835"/>
                  </a:cubicBezTo>
                  <a:lnTo>
                    <a:pt x="913" y="3835"/>
                  </a:lnTo>
                  <a:cubicBezTo>
                    <a:pt x="823" y="3963"/>
                    <a:pt x="727" y="4090"/>
                    <a:pt x="631" y="4229"/>
                  </a:cubicBezTo>
                  <a:cubicBezTo>
                    <a:pt x="589" y="4333"/>
                    <a:pt x="569" y="4542"/>
                    <a:pt x="715" y="4584"/>
                  </a:cubicBezTo>
                  <a:cubicBezTo>
                    <a:pt x="849" y="4621"/>
                    <a:pt x="982" y="4650"/>
                    <a:pt x="1120" y="4672"/>
                  </a:cubicBezTo>
                  <a:lnTo>
                    <a:pt x="1120" y="4672"/>
                  </a:lnTo>
                  <a:cubicBezTo>
                    <a:pt x="1020" y="4839"/>
                    <a:pt x="920" y="5005"/>
                    <a:pt x="820" y="5191"/>
                  </a:cubicBezTo>
                  <a:cubicBezTo>
                    <a:pt x="736" y="5275"/>
                    <a:pt x="652" y="5505"/>
                    <a:pt x="799" y="5589"/>
                  </a:cubicBezTo>
                  <a:cubicBezTo>
                    <a:pt x="966" y="5714"/>
                    <a:pt x="1050" y="5735"/>
                    <a:pt x="1259" y="5840"/>
                  </a:cubicBezTo>
                  <a:cubicBezTo>
                    <a:pt x="1255" y="5838"/>
                    <a:pt x="1250" y="5837"/>
                    <a:pt x="1246" y="5837"/>
                  </a:cubicBezTo>
                  <a:cubicBezTo>
                    <a:pt x="1125" y="5837"/>
                    <a:pt x="1008" y="6363"/>
                    <a:pt x="1008" y="6363"/>
                  </a:cubicBezTo>
                  <a:cubicBezTo>
                    <a:pt x="966" y="6488"/>
                    <a:pt x="966" y="6572"/>
                    <a:pt x="1113" y="6656"/>
                  </a:cubicBezTo>
                  <a:cubicBezTo>
                    <a:pt x="1238" y="6734"/>
                    <a:pt x="1481" y="7000"/>
                    <a:pt x="1656" y="7208"/>
                  </a:cubicBezTo>
                  <a:lnTo>
                    <a:pt x="1656" y="7208"/>
                  </a:lnTo>
                  <a:cubicBezTo>
                    <a:pt x="1541" y="7347"/>
                    <a:pt x="1431" y="7488"/>
                    <a:pt x="1322" y="7639"/>
                  </a:cubicBezTo>
                  <a:cubicBezTo>
                    <a:pt x="1132" y="7858"/>
                    <a:pt x="1258" y="8066"/>
                    <a:pt x="1429" y="8066"/>
                  </a:cubicBezTo>
                  <a:cubicBezTo>
                    <a:pt x="1504" y="8066"/>
                    <a:pt x="1587" y="8027"/>
                    <a:pt x="1657" y="7932"/>
                  </a:cubicBezTo>
                  <a:cubicBezTo>
                    <a:pt x="1845" y="7723"/>
                    <a:pt x="1991" y="7493"/>
                    <a:pt x="2180" y="7283"/>
                  </a:cubicBezTo>
                  <a:cubicBezTo>
                    <a:pt x="2284" y="7179"/>
                    <a:pt x="2305" y="6990"/>
                    <a:pt x="2201" y="6886"/>
                  </a:cubicBezTo>
                  <a:cubicBezTo>
                    <a:pt x="1740" y="6342"/>
                    <a:pt x="1573" y="6258"/>
                    <a:pt x="1740" y="5609"/>
                  </a:cubicBezTo>
                  <a:cubicBezTo>
                    <a:pt x="1761" y="5505"/>
                    <a:pt x="1761" y="5379"/>
                    <a:pt x="1636" y="5317"/>
                  </a:cubicBezTo>
                  <a:cubicBezTo>
                    <a:pt x="1534" y="5291"/>
                    <a:pt x="1440" y="5250"/>
                    <a:pt x="1345" y="5199"/>
                  </a:cubicBezTo>
                  <a:lnTo>
                    <a:pt x="1345" y="5199"/>
                  </a:lnTo>
                  <a:cubicBezTo>
                    <a:pt x="1508" y="4952"/>
                    <a:pt x="1619" y="4711"/>
                    <a:pt x="1740" y="4438"/>
                  </a:cubicBezTo>
                  <a:cubicBezTo>
                    <a:pt x="1782" y="4291"/>
                    <a:pt x="1698" y="4166"/>
                    <a:pt x="1573" y="4145"/>
                  </a:cubicBezTo>
                  <a:cubicBezTo>
                    <a:pt x="1466" y="4134"/>
                    <a:pt x="1365" y="4113"/>
                    <a:pt x="1269" y="4088"/>
                  </a:cubicBezTo>
                  <a:lnTo>
                    <a:pt x="1269" y="4088"/>
                  </a:lnTo>
                  <a:cubicBezTo>
                    <a:pt x="1378" y="3933"/>
                    <a:pt x="1490" y="3777"/>
                    <a:pt x="1594" y="3622"/>
                  </a:cubicBezTo>
                  <a:cubicBezTo>
                    <a:pt x="1657" y="3517"/>
                    <a:pt x="1677" y="3287"/>
                    <a:pt x="1531" y="3245"/>
                  </a:cubicBezTo>
                  <a:cubicBezTo>
                    <a:pt x="1525" y="3244"/>
                    <a:pt x="1520" y="3244"/>
                    <a:pt x="1514" y="3243"/>
                  </a:cubicBezTo>
                  <a:lnTo>
                    <a:pt x="1514" y="3243"/>
                  </a:lnTo>
                  <a:cubicBezTo>
                    <a:pt x="1561" y="3209"/>
                    <a:pt x="1608" y="3174"/>
                    <a:pt x="1657" y="3140"/>
                  </a:cubicBezTo>
                  <a:cubicBezTo>
                    <a:pt x="1782" y="3078"/>
                    <a:pt x="2012" y="2785"/>
                    <a:pt x="1803" y="2659"/>
                  </a:cubicBezTo>
                  <a:cubicBezTo>
                    <a:pt x="1636" y="2520"/>
                    <a:pt x="1478" y="2362"/>
                    <a:pt x="1311" y="2210"/>
                  </a:cubicBezTo>
                  <a:lnTo>
                    <a:pt x="1311" y="2210"/>
                  </a:lnTo>
                  <a:cubicBezTo>
                    <a:pt x="1472" y="2073"/>
                    <a:pt x="1613" y="1920"/>
                    <a:pt x="1782" y="1739"/>
                  </a:cubicBezTo>
                  <a:cubicBezTo>
                    <a:pt x="1866" y="1655"/>
                    <a:pt x="1949" y="1467"/>
                    <a:pt x="1866" y="1404"/>
                  </a:cubicBezTo>
                  <a:cubicBezTo>
                    <a:pt x="1468" y="818"/>
                    <a:pt x="1238" y="1153"/>
                    <a:pt x="1573" y="379"/>
                  </a:cubicBezTo>
                  <a:cubicBezTo>
                    <a:pt x="1653" y="199"/>
                    <a:pt x="1637" y="0"/>
                    <a:pt x="1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4"/>
            <p:cNvSpPr/>
            <p:nvPr/>
          </p:nvSpPr>
          <p:spPr>
            <a:xfrm>
              <a:off x="4810025" y="726900"/>
              <a:ext cx="59925" cy="17600"/>
            </a:xfrm>
            <a:custGeom>
              <a:avLst/>
              <a:gdLst/>
              <a:ahLst/>
              <a:cxnLst/>
              <a:rect l="l" t="t" r="r" b="b"/>
              <a:pathLst>
                <a:path w="2397" h="704" extrusionOk="0">
                  <a:moveTo>
                    <a:pt x="2111" y="0"/>
                  </a:moveTo>
                  <a:cubicBezTo>
                    <a:pt x="2085" y="0"/>
                    <a:pt x="2057" y="4"/>
                    <a:pt x="2024" y="13"/>
                  </a:cubicBezTo>
                  <a:cubicBezTo>
                    <a:pt x="1543" y="117"/>
                    <a:pt x="1062" y="138"/>
                    <a:pt x="559" y="138"/>
                  </a:cubicBezTo>
                  <a:cubicBezTo>
                    <a:pt x="554" y="138"/>
                    <a:pt x="548" y="138"/>
                    <a:pt x="543" y="138"/>
                  </a:cubicBezTo>
                  <a:cubicBezTo>
                    <a:pt x="237" y="138"/>
                    <a:pt x="1" y="703"/>
                    <a:pt x="350" y="703"/>
                  </a:cubicBezTo>
                  <a:cubicBezTo>
                    <a:pt x="915" y="703"/>
                    <a:pt x="1438" y="661"/>
                    <a:pt x="1982" y="557"/>
                  </a:cubicBezTo>
                  <a:cubicBezTo>
                    <a:pt x="2251" y="499"/>
                    <a:pt x="2397" y="0"/>
                    <a:pt x="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4"/>
            <p:cNvSpPr/>
            <p:nvPr/>
          </p:nvSpPr>
          <p:spPr>
            <a:xfrm>
              <a:off x="4809875" y="761725"/>
              <a:ext cx="51800" cy="14675"/>
            </a:xfrm>
            <a:custGeom>
              <a:avLst/>
              <a:gdLst/>
              <a:ahLst/>
              <a:cxnLst/>
              <a:rect l="l" t="t" r="r" b="b"/>
              <a:pathLst>
                <a:path w="2072" h="587" extrusionOk="0">
                  <a:moveTo>
                    <a:pt x="545" y="1"/>
                  </a:moveTo>
                  <a:cubicBezTo>
                    <a:pt x="252" y="1"/>
                    <a:pt x="0" y="586"/>
                    <a:pt x="356" y="586"/>
                  </a:cubicBezTo>
                  <a:lnTo>
                    <a:pt x="1507" y="586"/>
                  </a:lnTo>
                  <a:cubicBezTo>
                    <a:pt x="1800" y="586"/>
                    <a:pt x="2072" y="1"/>
                    <a:pt x="1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4"/>
            <p:cNvSpPr/>
            <p:nvPr/>
          </p:nvSpPr>
          <p:spPr>
            <a:xfrm>
              <a:off x="4778275" y="1176300"/>
              <a:ext cx="18025" cy="56275"/>
            </a:xfrm>
            <a:custGeom>
              <a:avLst/>
              <a:gdLst/>
              <a:ahLst/>
              <a:cxnLst/>
              <a:rect l="l" t="t" r="r" b="b"/>
              <a:pathLst>
                <a:path w="721" h="2251" extrusionOk="0">
                  <a:moveTo>
                    <a:pt x="430" y="0"/>
                  </a:moveTo>
                  <a:cubicBezTo>
                    <a:pt x="257" y="0"/>
                    <a:pt x="0" y="241"/>
                    <a:pt x="30" y="449"/>
                  </a:cubicBezTo>
                  <a:cubicBezTo>
                    <a:pt x="156" y="972"/>
                    <a:pt x="156" y="1516"/>
                    <a:pt x="156" y="2040"/>
                  </a:cubicBezTo>
                  <a:cubicBezTo>
                    <a:pt x="156" y="2190"/>
                    <a:pt x="237" y="2251"/>
                    <a:pt x="337" y="2251"/>
                  </a:cubicBezTo>
                  <a:cubicBezTo>
                    <a:pt x="503" y="2251"/>
                    <a:pt x="720" y="2088"/>
                    <a:pt x="720" y="1893"/>
                  </a:cubicBezTo>
                  <a:cubicBezTo>
                    <a:pt x="720" y="1307"/>
                    <a:pt x="720" y="700"/>
                    <a:pt x="574" y="136"/>
                  </a:cubicBezTo>
                  <a:cubicBezTo>
                    <a:pt x="556" y="39"/>
                    <a:pt x="500" y="0"/>
                    <a:pt x="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4"/>
            <p:cNvSpPr/>
            <p:nvPr/>
          </p:nvSpPr>
          <p:spPr>
            <a:xfrm>
              <a:off x="4803275" y="1179525"/>
              <a:ext cx="19700" cy="49750"/>
            </a:xfrm>
            <a:custGeom>
              <a:avLst/>
              <a:gdLst/>
              <a:ahLst/>
              <a:cxnLst/>
              <a:rect l="l" t="t" r="r" b="b"/>
              <a:pathLst>
                <a:path w="788" h="1990" extrusionOk="0">
                  <a:moveTo>
                    <a:pt x="443" y="0"/>
                  </a:moveTo>
                  <a:cubicBezTo>
                    <a:pt x="251" y="0"/>
                    <a:pt x="1" y="250"/>
                    <a:pt x="76" y="446"/>
                  </a:cubicBezTo>
                  <a:cubicBezTo>
                    <a:pt x="202" y="885"/>
                    <a:pt x="202" y="1346"/>
                    <a:pt x="202" y="1785"/>
                  </a:cubicBezTo>
                  <a:cubicBezTo>
                    <a:pt x="202" y="1931"/>
                    <a:pt x="278" y="1990"/>
                    <a:pt x="374" y="1990"/>
                  </a:cubicBezTo>
                  <a:cubicBezTo>
                    <a:pt x="541" y="1990"/>
                    <a:pt x="767" y="1816"/>
                    <a:pt x="767" y="1618"/>
                  </a:cubicBezTo>
                  <a:cubicBezTo>
                    <a:pt x="767" y="1136"/>
                    <a:pt x="788" y="634"/>
                    <a:pt x="620" y="132"/>
                  </a:cubicBezTo>
                  <a:cubicBezTo>
                    <a:pt x="585" y="38"/>
                    <a:pt x="519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4"/>
            <p:cNvSpPr/>
            <p:nvPr/>
          </p:nvSpPr>
          <p:spPr>
            <a:xfrm>
              <a:off x="4833925" y="1176900"/>
              <a:ext cx="18025" cy="49950"/>
            </a:xfrm>
            <a:custGeom>
              <a:avLst/>
              <a:gdLst/>
              <a:ahLst/>
              <a:cxnLst/>
              <a:rect l="l" t="t" r="r" b="b"/>
              <a:pathLst>
                <a:path w="721" h="1998" extrusionOk="0">
                  <a:moveTo>
                    <a:pt x="375" y="0"/>
                  </a:moveTo>
                  <a:cubicBezTo>
                    <a:pt x="215" y="0"/>
                    <a:pt x="1" y="171"/>
                    <a:pt x="1" y="342"/>
                  </a:cubicBezTo>
                  <a:cubicBezTo>
                    <a:pt x="1" y="844"/>
                    <a:pt x="22" y="1346"/>
                    <a:pt x="127" y="1848"/>
                  </a:cubicBezTo>
                  <a:cubicBezTo>
                    <a:pt x="152" y="1954"/>
                    <a:pt x="216" y="1997"/>
                    <a:pt x="292" y="1997"/>
                  </a:cubicBezTo>
                  <a:cubicBezTo>
                    <a:pt x="472" y="1997"/>
                    <a:pt x="721" y="1761"/>
                    <a:pt x="691" y="1555"/>
                  </a:cubicBezTo>
                  <a:cubicBezTo>
                    <a:pt x="587" y="1116"/>
                    <a:pt x="545" y="656"/>
                    <a:pt x="545" y="216"/>
                  </a:cubicBezTo>
                  <a:cubicBezTo>
                    <a:pt x="545" y="60"/>
                    <a:pt x="470" y="0"/>
                    <a:pt x="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4"/>
            <p:cNvSpPr/>
            <p:nvPr/>
          </p:nvSpPr>
          <p:spPr>
            <a:xfrm>
              <a:off x="4922925" y="1228125"/>
              <a:ext cx="77500" cy="19925"/>
            </a:xfrm>
            <a:custGeom>
              <a:avLst/>
              <a:gdLst/>
              <a:ahLst/>
              <a:cxnLst/>
              <a:rect l="l" t="t" r="r" b="b"/>
              <a:pathLst>
                <a:path w="3100" h="797" extrusionOk="0">
                  <a:moveTo>
                    <a:pt x="2888" y="0"/>
                  </a:moveTo>
                  <a:cubicBezTo>
                    <a:pt x="2859" y="0"/>
                    <a:pt x="2824" y="9"/>
                    <a:pt x="2781" y="29"/>
                  </a:cubicBezTo>
                  <a:cubicBezTo>
                    <a:pt x="2359" y="174"/>
                    <a:pt x="1922" y="228"/>
                    <a:pt x="1484" y="228"/>
                  </a:cubicBezTo>
                  <a:cubicBezTo>
                    <a:pt x="1163" y="228"/>
                    <a:pt x="840" y="199"/>
                    <a:pt x="521" y="155"/>
                  </a:cubicBezTo>
                  <a:cubicBezTo>
                    <a:pt x="502" y="149"/>
                    <a:pt x="482" y="147"/>
                    <a:pt x="463" y="147"/>
                  </a:cubicBezTo>
                  <a:cubicBezTo>
                    <a:pt x="197" y="147"/>
                    <a:pt x="1" y="660"/>
                    <a:pt x="333" y="699"/>
                  </a:cubicBezTo>
                  <a:cubicBezTo>
                    <a:pt x="669" y="761"/>
                    <a:pt x="1013" y="797"/>
                    <a:pt x="1355" y="797"/>
                  </a:cubicBezTo>
                  <a:cubicBezTo>
                    <a:pt x="1821" y="797"/>
                    <a:pt x="2284" y="730"/>
                    <a:pt x="2718" y="573"/>
                  </a:cubicBezTo>
                  <a:cubicBezTo>
                    <a:pt x="2957" y="481"/>
                    <a:pt x="3100" y="0"/>
                    <a:pt x="2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4"/>
            <p:cNvSpPr/>
            <p:nvPr/>
          </p:nvSpPr>
          <p:spPr>
            <a:xfrm>
              <a:off x="5063875" y="1211525"/>
              <a:ext cx="64575" cy="17875"/>
            </a:xfrm>
            <a:custGeom>
              <a:avLst/>
              <a:gdLst/>
              <a:ahLst/>
              <a:cxnLst/>
              <a:rect l="l" t="t" r="r" b="b"/>
              <a:pathLst>
                <a:path w="2583" h="715" extrusionOk="0">
                  <a:moveTo>
                    <a:pt x="584" y="1"/>
                  </a:moveTo>
                  <a:cubicBezTo>
                    <a:pt x="299" y="1"/>
                    <a:pt x="0" y="508"/>
                    <a:pt x="302" y="589"/>
                  </a:cubicBezTo>
                  <a:cubicBezTo>
                    <a:pt x="867" y="714"/>
                    <a:pt x="1453" y="714"/>
                    <a:pt x="2018" y="714"/>
                  </a:cubicBezTo>
                  <a:cubicBezTo>
                    <a:pt x="2311" y="714"/>
                    <a:pt x="2583" y="149"/>
                    <a:pt x="2206" y="149"/>
                  </a:cubicBezTo>
                  <a:cubicBezTo>
                    <a:pt x="1662" y="149"/>
                    <a:pt x="1139" y="149"/>
                    <a:pt x="616" y="3"/>
                  </a:cubicBezTo>
                  <a:cubicBezTo>
                    <a:pt x="605" y="1"/>
                    <a:pt x="594" y="1"/>
                    <a:pt x="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4"/>
            <p:cNvSpPr/>
            <p:nvPr/>
          </p:nvSpPr>
          <p:spPr>
            <a:xfrm>
              <a:off x="4816600" y="838700"/>
              <a:ext cx="17875" cy="49300"/>
            </a:xfrm>
            <a:custGeom>
              <a:avLst/>
              <a:gdLst/>
              <a:ahLst/>
              <a:cxnLst/>
              <a:rect l="l" t="t" r="r" b="b"/>
              <a:pathLst>
                <a:path w="715" h="1972" extrusionOk="0">
                  <a:moveTo>
                    <a:pt x="440" y="0"/>
                  </a:moveTo>
                  <a:cubicBezTo>
                    <a:pt x="260" y="0"/>
                    <a:pt x="0" y="240"/>
                    <a:pt x="45" y="437"/>
                  </a:cubicBezTo>
                  <a:cubicBezTo>
                    <a:pt x="150" y="876"/>
                    <a:pt x="171" y="1315"/>
                    <a:pt x="171" y="1776"/>
                  </a:cubicBezTo>
                  <a:cubicBezTo>
                    <a:pt x="171" y="1915"/>
                    <a:pt x="245" y="1971"/>
                    <a:pt x="338" y="1971"/>
                  </a:cubicBezTo>
                  <a:cubicBezTo>
                    <a:pt x="498" y="1971"/>
                    <a:pt x="715" y="1806"/>
                    <a:pt x="715" y="1608"/>
                  </a:cubicBezTo>
                  <a:cubicBezTo>
                    <a:pt x="715" y="1106"/>
                    <a:pt x="694" y="625"/>
                    <a:pt x="589" y="123"/>
                  </a:cubicBezTo>
                  <a:cubicBezTo>
                    <a:pt x="566" y="36"/>
                    <a:pt x="509" y="0"/>
                    <a:pt x="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4"/>
            <p:cNvSpPr/>
            <p:nvPr/>
          </p:nvSpPr>
          <p:spPr>
            <a:xfrm>
              <a:off x="4807800" y="916225"/>
              <a:ext cx="32450" cy="26675"/>
            </a:xfrm>
            <a:custGeom>
              <a:avLst/>
              <a:gdLst/>
              <a:ahLst/>
              <a:cxnLst/>
              <a:rect l="l" t="t" r="r" b="b"/>
              <a:pathLst>
                <a:path w="1298" h="1067" extrusionOk="0">
                  <a:moveTo>
                    <a:pt x="1114" y="0"/>
                  </a:moveTo>
                  <a:cubicBezTo>
                    <a:pt x="1049" y="0"/>
                    <a:pt x="978" y="27"/>
                    <a:pt x="920" y="77"/>
                  </a:cubicBezTo>
                  <a:cubicBezTo>
                    <a:pt x="857" y="122"/>
                    <a:pt x="797" y="171"/>
                    <a:pt x="745" y="225"/>
                  </a:cubicBezTo>
                  <a:lnTo>
                    <a:pt x="745" y="225"/>
                  </a:lnTo>
                  <a:cubicBezTo>
                    <a:pt x="678" y="196"/>
                    <a:pt x="605" y="171"/>
                    <a:pt x="523" y="160"/>
                  </a:cubicBezTo>
                  <a:cubicBezTo>
                    <a:pt x="235" y="237"/>
                    <a:pt x="1" y="717"/>
                    <a:pt x="236" y="814"/>
                  </a:cubicBezTo>
                  <a:lnTo>
                    <a:pt x="236" y="814"/>
                  </a:lnTo>
                  <a:cubicBezTo>
                    <a:pt x="228" y="847"/>
                    <a:pt x="225" y="881"/>
                    <a:pt x="230" y="914"/>
                  </a:cubicBezTo>
                  <a:cubicBezTo>
                    <a:pt x="256" y="1019"/>
                    <a:pt x="324" y="1066"/>
                    <a:pt x="401" y="1066"/>
                  </a:cubicBezTo>
                  <a:cubicBezTo>
                    <a:pt x="447" y="1066"/>
                    <a:pt x="497" y="1049"/>
                    <a:pt x="544" y="1018"/>
                  </a:cubicBezTo>
                  <a:cubicBezTo>
                    <a:pt x="571" y="1005"/>
                    <a:pt x="601" y="989"/>
                    <a:pt x="631" y="971"/>
                  </a:cubicBezTo>
                  <a:lnTo>
                    <a:pt x="631" y="971"/>
                  </a:lnTo>
                  <a:cubicBezTo>
                    <a:pt x="685" y="990"/>
                    <a:pt x="737" y="997"/>
                    <a:pt x="774" y="997"/>
                  </a:cubicBezTo>
                  <a:cubicBezTo>
                    <a:pt x="786" y="999"/>
                    <a:pt x="798" y="999"/>
                    <a:pt x="810" y="999"/>
                  </a:cubicBezTo>
                  <a:cubicBezTo>
                    <a:pt x="983" y="999"/>
                    <a:pt x="1134" y="862"/>
                    <a:pt x="1192" y="725"/>
                  </a:cubicBezTo>
                  <a:cubicBezTo>
                    <a:pt x="1297" y="579"/>
                    <a:pt x="1297" y="391"/>
                    <a:pt x="1297" y="202"/>
                  </a:cubicBezTo>
                  <a:cubicBezTo>
                    <a:pt x="1297" y="63"/>
                    <a:pt x="1213" y="0"/>
                    <a:pt x="1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4"/>
            <p:cNvSpPr/>
            <p:nvPr/>
          </p:nvSpPr>
          <p:spPr>
            <a:xfrm>
              <a:off x="4820850" y="970700"/>
              <a:ext cx="18400" cy="39875"/>
            </a:xfrm>
            <a:custGeom>
              <a:avLst/>
              <a:gdLst/>
              <a:ahLst/>
              <a:cxnLst/>
              <a:rect l="l" t="t" r="r" b="b"/>
              <a:pathLst>
                <a:path w="736" h="1595" extrusionOk="0">
                  <a:moveTo>
                    <a:pt x="385" y="0"/>
                  </a:moveTo>
                  <a:cubicBezTo>
                    <a:pt x="224" y="0"/>
                    <a:pt x="1" y="179"/>
                    <a:pt x="1" y="367"/>
                  </a:cubicBezTo>
                  <a:cubicBezTo>
                    <a:pt x="1" y="722"/>
                    <a:pt x="22" y="1099"/>
                    <a:pt x="126" y="1455"/>
                  </a:cubicBezTo>
                  <a:cubicBezTo>
                    <a:pt x="157" y="1554"/>
                    <a:pt x="225" y="1594"/>
                    <a:pt x="304" y="1594"/>
                  </a:cubicBezTo>
                  <a:cubicBezTo>
                    <a:pt x="490" y="1594"/>
                    <a:pt x="736" y="1368"/>
                    <a:pt x="691" y="1162"/>
                  </a:cubicBezTo>
                  <a:cubicBezTo>
                    <a:pt x="587" y="848"/>
                    <a:pt x="545" y="534"/>
                    <a:pt x="545" y="199"/>
                  </a:cubicBezTo>
                  <a:cubicBezTo>
                    <a:pt x="545" y="56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4"/>
            <p:cNvSpPr/>
            <p:nvPr/>
          </p:nvSpPr>
          <p:spPr>
            <a:xfrm>
              <a:off x="4820800" y="1045250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557" y="584"/>
                  </a:moveTo>
                  <a:lnTo>
                    <a:pt x="557" y="584"/>
                  </a:lnTo>
                  <a:cubicBezTo>
                    <a:pt x="557" y="585"/>
                    <a:pt x="556" y="585"/>
                    <a:pt x="556" y="586"/>
                  </a:cubicBezTo>
                  <a:lnTo>
                    <a:pt x="556" y="586"/>
                  </a:lnTo>
                  <a:cubicBezTo>
                    <a:pt x="555" y="586"/>
                    <a:pt x="555" y="586"/>
                    <a:pt x="554" y="586"/>
                  </a:cubicBezTo>
                  <a:lnTo>
                    <a:pt x="554" y="586"/>
                  </a:lnTo>
                  <a:cubicBezTo>
                    <a:pt x="555" y="585"/>
                    <a:pt x="555" y="585"/>
                    <a:pt x="556" y="584"/>
                  </a:cubicBezTo>
                  <a:lnTo>
                    <a:pt x="556" y="584"/>
                  </a:lnTo>
                  <a:cubicBezTo>
                    <a:pt x="556" y="584"/>
                    <a:pt x="557" y="584"/>
                    <a:pt x="557" y="584"/>
                  </a:cubicBezTo>
                  <a:close/>
                  <a:moveTo>
                    <a:pt x="1028" y="0"/>
                  </a:moveTo>
                  <a:cubicBezTo>
                    <a:pt x="816" y="0"/>
                    <a:pt x="614" y="29"/>
                    <a:pt x="434" y="131"/>
                  </a:cubicBezTo>
                  <a:lnTo>
                    <a:pt x="434" y="131"/>
                  </a:lnTo>
                  <a:cubicBezTo>
                    <a:pt x="200" y="165"/>
                    <a:pt x="0" y="366"/>
                    <a:pt x="21" y="620"/>
                  </a:cubicBezTo>
                  <a:lnTo>
                    <a:pt x="21" y="620"/>
                  </a:lnTo>
                  <a:cubicBezTo>
                    <a:pt x="9" y="663"/>
                    <a:pt x="3" y="707"/>
                    <a:pt x="3" y="753"/>
                  </a:cubicBezTo>
                  <a:cubicBezTo>
                    <a:pt x="3" y="899"/>
                    <a:pt x="76" y="958"/>
                    <a:pt x="169" y="958"/>
                  </a:cubicBezTo>
                  <a:cubicBezTo>
                    <a:pt x="207" y="958"/>
                    <a:pt x="249" y="948"/>
                    <a:pt x="290" y="930"/>
                  </a:cubicBezTo>
                  <a:lnTo>
                    <a:pt x="290" y="930"/>
                  </a:lnTo>
                  <a:cubicBezTo>
                    <a:pt x="340" y="951"/>
                    <a:pt x="392" y="963"/>
                    <a:pt x="442" y="963"/>
                  </a:cubicBezTo>
                  <a:cubicBezTo>
                    <a:pt x="589" y="963"/>
                    <a:pt x="756" y="795"/>
                    <a:pt x="861" y="732"/>
                  </a:cubicBezTo>
                  <a:cubicBezTo>
                    <a:pt x="1028" y="586"/>
                    <a:pt x="1175" y="440"/>
                    <a:pt x="1216" y="209"/>
                  </a:cubicBezTo>
                  <a:cubicBezTo>
                    <a:pt x="1216" y="105"/>
                    <a:pt x="1154" y="0"/>
                    <a:pt x="1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4"/>
            <p:cNvSpPr/>
            <p:nvPr/>
          </p:nvSpPr>
          <p:spPr>
            <a:xfrm>
              <a:off x="4908900" y="429525"/>
              <a:ext cx="274475" cy="218700"/>
            </a:xfrm>
            <a:custGeom>
              <a:avLst/>
              <a:gdLst/>
              <a:ahLst/>
              <a:cxnLst/>
              <a:rect l="l" t="t" r="r" b="b"/>
              <a:pathLst>
                <a:path w="10979" h="8748" extrusionOk="0">
                  <a:moveTo>
                    <a:pt x="8099" y="0"/>
                  </a:moveTo>
                  <a:cubicBezTo>
                    <a:pt x="7422" y="0"/>
                    <a:pt x="6776" y="239"/>
                    <a:pt x="6167" y="923"/>
                  </a:cubicBezTo>
                  <a:cubicBezTo>
                    <a:pt x="4325" y="2952"/>
                    <a:pt x="2777" y="5421"/>
                    <a:pt x="266" y="6739"/>
                  </a:cubicBezTo>
                  <a:cubicBezTo>
                    <a:pt x="36" y="6881"/>
                    <a:pt x="0" y="7308"/>
                    <a:pt x="224" y="7308"/>
                  </a:cubicBezTo>
                  <a:cubicBezTo>
                    <a:pt x="264" y="7308"/>
                    <a:pt x="313" y="7295"/>
                    <a:pt x="371" y="7263"/>
                  </a:cubicBezTo>
                  <a:cubicBezTo>
                    <a:pt x="2212" y="6279"/>
                    <a:pt x="3593" y="4710"/>
                    <a:pt x="4932" y="3182"/>
                  </a:cubicBezTo>
                  <a:cubicBezTo>
                    <a:pt x="5581" y="2408"/>
                    <a:pt x="6187" y="1529"/>
                    <a:pt x="6920" y="839"/>
                  </a:cubicBezTo>
                  <a:cubicBezTo>
                    <a:pt x="7152" y="624"/>
                    <a:pt x="7464" y="541"/>
                    <a:pt x="7812" y="541"/>
                  </a:cubicBezTo>
                  <a:cubicBezTo>
                    <a:pt x="8618" y="541"/>
                    <a:pt x="9619" y="986"/>
                    <a:pt x="10276" y="1253"/>
                  </a:cubicBezTo>
                  <a:lnTo>
                    <a:pt x="10276" y="1253"/>
                  </a:lnTo>
                  <a:cubicBezTo>
                    <a:pt x="9306" y="3064"/>
                    <a:pt x="7808" y="4421"/>
                    <a:pt x="6292" y="5798"/>
                  </a:cubicBezTo>
                  <a:cubicBezTo>
                    <a:pt x="5643" y="6384"/>
                    <a:pt x="5058" y="7074"/>
                    <a:pt x="4409" y="7639"/>
                  </a:cubicBezTo>
                  <a:cubicBezTo>
                    <a:pt x="4004" y="8009"/>
                    <a:pt x="3437" y="8175"/>
                    <a:pt x="2855" y="8175"/>
                  </a:cubicBezTo>
                  <a:cubicBezTo>
                    <a:pt x="2052" y="8175"/>
                    <a:pt x="1220" y="7859"/>
                    <a:pt x="747" y="7325"/>
                  </a:cubicBezTo>
                  <a:cubicBezTo>
                    <a:pt x="710" y="7284"/>
                    <a:pt x="666" y="7266"/>
                    <a:pt x="620" y="7266"/>
                  </a:cubicBezTo>
                  <a:cubicBezTo>
                    <a:pt x="408" y="7266"/>
                    <a:pt x="157" y="7639"/>
                    <a:pt x="329" y="7827"/>
                  </a:cubicBezTo>
                  <a:cubicBezTo>
                    <a:pt x="906" y="8476"/>
                    <a:pt x="1642" y="8747"/>
                    <a:pt x="2396" y="8747"/>
                  </a:cubicBezTo>
                  <a:cubicBezTo>
                    <a:pt x="3420" y="8747"/>
                    <a:pt x="4478" y="8248"/>
                    <a:pt x="5225" y="7514"/>
                  </a:cubicBezTo>
                  <a:cubicBezTo>
                    <a:pt x="7234" y="5505"/>
                    <a:pt x="9619" y="3726"/>
                    <a:pt x="10895" y="1111"/>
                  </a:cubicBezTo>
                  <a:cubicBezTo>
                    <a:pt x="10937" y="1006"/>
                    <a:pt x="10979" y="818"/>
                    <a:pt x="10812" y="734"/>
                  </a:cubicBezTo>
                  <a:cubicBezTo>
                    <a:pt x="9865" y="384"/>
                    <a:pt x="8957" y="0"/>
                    <a:pt x="8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4"/>
            <p:cNvSpPr/>
            <p:nvPr/>
          </p:nvSpPr>
          <p:spPr>
            <a:xfrm>
              <a:off x="4806625" y="489000"/>
              <a:ext cx="131075" cy="124250"/>
            </a:xfrm>
            <a:custGeom>
              <a:avLst/>
              <a:gdLst/>
              <a:ahLst/>
              <a:cxnLst/>
              <a:rect l="l" t="t" r="r" b="b"/>
              <a:pathLst>
                <a:path w="5243" h="4970" extrusionOk="0">
                  <a:moveTo>
                    <a:pt x="4993" y="0"/>
                  </a:moveTo>
                  <a:cubicBezTo>
                    <a:pt x="4942" y="0"/>
                    <a:pt x="4882" y="27"/>
                    <a:pt x="4817" y="92"/>
                  </a:cubicBezTo>
                  <a:cubicBezTo>
                    <a:pt x="3269" y="1536"/>
                    <a:pt x="2014" y="3272"/>
                    <a:pt x="235" y="4486"/>
                  </a:cubicBezTo>
                  <a:cubicBezTo>
                    <a:pt x="0" y="4654"/>
                    <a:pt x="75" y="4969"/>
                    <a:pt x="286" y="4969"/>
                  </a:cubicBezTo>
                  <a:cubicBezTo>
                    <a:pt x="338" y="4969"/>
                    <a:pt x="399" y="4950"/>
                    <a:pt x="465" y="4904"/>
                  </a:cubicBezTo>
                  <a:cubicBezTo>
                    <a:pt x="2244" y="3691"/>
                    <a:pt x="3499" y="1975"/>
                    <a:pt x="5048" y="511"/>
                  </a:cubicBezTo>
                  <a:cubicBezTo>
                    <a:pt x="5243" y="331"/>
                    <a:pt x="5172" y="0"/>
                    <a:pt x="4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4"/>
            <p:cNvSpPr/>
            <p:nvPr/>
          </p:nvSpPr>
          <p:spPr>
            <a:xfrm>
              <a:off x="4833475" y="535625"/>
              <a:ext cx="104525" cy="81425"/>
            </a:xfrm>
            <a:custGeom>
              <a:avLst/>
              <a:gdLst/>
              <a:ahLst/>
              <a:cxnLst/>
              <a:rect l="l" t="t" r="r" b="b"/>
              <a:pathLst>
                <a:path w="4181" h="3257" extrusionOk="0">
                  <a:moveTo>
                    <a:pt x="3873" y="1"/>
                  </a:moveTo>
                  <a:cubicBezTo>
                    <a:pt x="3798" y="1"/>
                    <a:pt x="3713" y="39"/>
                    <a:pt x="3639" y="131"/>
                  </a:cubicBezTo>
                  <a:cubicBezTo>
                    <a:pt x="2655" y="1198"/>
                    <a:pt x="1337" y="1805"/>
                    <a:pt x="228" y="2747"/>
                  </a:cubicBezTo>
                  <a:cubicBezTo>
                    <a:pt x="0" y="2926"/>
                    <a:pt x="64" y="3257"/>
                    <a:pt x="251" y="3257"/>
                  </a:cubicBezTo>
                  <a:cubicBezTo>
                    <a:pt x="304" y="3257"/>
                    <a:pt x="368" y="3230"/>
                    <a:pt x="437" y="3165"/>
                  </a:cubicBezTo>
                  <a:cubicBezTo>
                    <a:pt x="1588" y="2203"/>
                    <a:pt x="2948" y="1554"/>
                    <a:pt x="3974" y="424"/>
                  </a:cubicBezTo>
                  <a:cubicBezTo>
                    <a:pt x="4180" y="217"/>
                    <a:pt x="4054" y="1"/>
                    <a:pt x="38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4"/>
            <p:cNvSpPr/>
            <p:nvPr/>
          </p:nvSpPr>
          <p:spPr>
            <a:xfrm>
              <a:off x="4938750" y="500075"/>
              <a:ext cx="125550" cy="131750"/>
            </a:xfrm>
            <a:custGeom>
              <a:avLst/>
              <a:gdLst/>
              <a:ahLst/>
              <a:cxnLst/>
              <a:rect l="l" t="t" r="r" b="b"/>
              <a:pathLst>
                <a:path w="5022" h="5270" extrusionOk="0">
                  <a:moveTo>
                    <a:pt x="4817" y="1"/>
                  </a:moveTo>
                  <a:cubicBezTo>
                    <a:pt x="4681" y="1"/>
                    <a:pt x="4505" y="109"/>
                    <a:pt x="4449" y="277"/>
                  </a:cubicBezTo>
                  <a:cubicBezTo>
                    <a:pt x="4157" y="1281"/>
                    <a:pt x="3320" y="1951"/>
                    <a:pt x="2504" y="2578"/>
                  </a:cubicBezTo>
                  <a:cubicBezTo>
                    <a:pt x="2190" y="2829"/>
                    <a:pt x="1876" y="3101"/>
                    <a:pt x="1562" y="3373"/>
                  </a:cubicBezTo>
                  <a:cubicBezTo>
                    <a:pt x="1123" y="3792"/>
                    <a:pt x="809" y="4378"/>
                    <a:pt x="265" y="4713"/>
                  </a:cubicBezTo>
                  <a:cubicBezTo>
                    <a:pt x="38" y="4852"/>
                    <a:pt x="0" y="5269"/>
                    <a:pt x="213" y="5269"/>
                  </a:cubicBezTo>
                  <a:cubicBezTo>
                    <a:pt x="255" y="5269"/>
                    <a:pt x="307" y="5253"/>
                    <a:pt x="369" y="5215"/>
                  </a:cubicBezTo>
                  <a:cubicBezTo>
                    <a:pt x="809" y="4922"/>
                    <a:pt x="1144" y="4566"/>
                    <a:pt x="1478" y="4169"/>
                  </a:cubicBezTo>
                  <a:cubicBezTo>
                    <a:pt x="1897" y="3645"/>
                    <a:pt x="2420" y="3248"/>
                    <a:pt x="2943" y="2829"/>
                  </a:cubicBezTo>
                  <a:cubicBezTo>
                    <a:pt x="3801" y="2139"/>
                    <a:pt x="4659" y="1365"/>
                    <a:pt x="4973" y="277"/>
                  </a:cubicBezTo>
                  <a:cubicBezTo>
                    <a:pt x="5021" y="82"/>
                    <a:pt x="4934" y="1"/>
                    <a:pt x="48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4"/>
            <p:cNvSpPr/>
            <p:nvPr/>
          </p:nvSpPr>
          <p:spPr>
            <a:xfrm>
              <a:off x="4956550" y="552425"/>
              <a:ext cx="93900" cy="83675"/>
            </a:xfrm>
            <a:custGeom>
              <a:avLst/>
              <a:gdLst/>
              <a:ahLst/>
              <a:cxnLst/>
              <a:rect l="l" t="t" r="r" b="b"/>
              <a:pathLst>
                <a:path w="3756" h="3347" extrusionOk="0">
                  <a:moveTo>
                    <a:pt x="3477" y="0"/>
                  </a:moveTo>
                  <a:cubicBezTo>
                    <a:pt x="3368" y="0"/>
                    <a:pt x="3242" y="62"/>
                    <a:pt x="3172" y="191"/>
                  </a:cubicBezTo>
                  <a:cubicBezTo>
                    <a:pt x="2545" y="1426"/>
                    <a:pt x="1143" y="1970"/>
                    <a:pt x="222" y="2932"/>
                  </a:cubicBezTo>
                  <a:cubicBezTo>
                    <a:pt x="0" y="3140"/>
                    <a:pt x="124" y="3347"/>
                    <a:pt x="311" y="3347"/>
                  </a:cubicBezTo>
                  <a:cubicBezTo>
                    <a:pt x="389" y="3347"/>
                    <a:pt x="477" y="3311"/>
                    <a:pt x="557" y="3225"/>
                  </a:cubicBezTo>
                  <a:cubicBezTo>
                    <a:pt x="1561" y="2200"/>
                    <a:pt x="2942" y="1656"/>
                    <a:pt x="3633" y="359"/>
                  </a:cubicBezTo>
                  <a:cubicBezTo>
                    <a:pt x="3756" y="125"/>
                    <a:pt x="3633" y="0"/>
                    <a:pt x="3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4"/>
            <p:cNvSpPr/>
            <p:nvPr/>
          </p:nvSpPr>
          <p:spPr>
            <a:xfrm>
              <a:off x="5032225" y="732750"/>
              <a:ext cx="135125" cy="141875"/>
            </a:xfrm>
            <a:custGeom>
              <a:avLst/>
              <a:gdLst/>
              <a:ahLst/>
              <a:cxnLst/>
              <a:rect l="l" t="t" r="r" b="b"/>
              <a:pathLst>
                <a:path w="5405" h="5675" extrusionOk="0">
                  <a:moveTo>
                    <a:pt x="5145" y="1"/>
                  </a:moveTo>
                  <a:cubicBezTo>
                    <a:pt x="5091" y="1"/>
                    <a:pt x="5028" y="27"/>
                    <a:pt x="4958" y="92"/>
                  </a:cubicBezTo>
                  <a:cubicBezTo>
                    <a:pt x="3284" y="1745"/>
                    <a:pt x="1757" y="3503"/>
                    <a:pt x="208" y="5240"/>
                  </a:cubicBezTo>
                  <a:cubicBezTo>
                    <a:pt x="1" y="5462"/>
                    <a:pt x="109" y="5674"/>
                    <a:pt x="293" y="5674"/>
                  </a:cubicBezTo>
                  <a:cubicBezTo>
                    <a:pt x="369" y="5674"/>
                    <a:pt x="458" y="5639"/>
                    <a:pt x="543" y="5553"/>
                  </a:cubicBezTo>
                  <a:cubicBezTo>
                    <a:pt x="2070" y="3859"/>
                    <a:pt x="3556" y="2101"/>
                    <a:pt x="5209" y="511"/>
                  </a:cubicBezTo>
                  <a:cubicBezTo>
                    <a:pt x="5404" y="332"/>
                    <a:pt x="5334" y="1"/>
                    <a:pt x="5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4"/>
            <p:cNvSpPr/>
            <p:nvPr/>
          </p:nvSpPr>
          <p:spPr>
            <a:xfrm>
              <a:off x="5058475" y="762450"/>
              <a:ext cx="109725" cy="114075"/>
            </a:xfrm>
            <a:custGeom>
              <a:avLst/>
              <a:gdLst/>
              <a:ahLst/>
              <a:cxnLst/>
              <a:rect l="l" t="t" r="r" b="b"/>
              <a:pathLst>
                <a:path w="4389" h="4563" extrusionOk="0">
                  <a:moveTo>
                    <a:pt x="4099" y="0"/>
                  </a:moveTo>
                  <a:cubicBezTo>
                    <a:pt x="4023" y="0"/>
                    <a:pt x="3938" y="41"/>
                    <a:pt x="3866" y="139"/>
                  </a:cubicBezTo>
                  <a:cubicBezTo>
                    <a:pt x="2715" y="1520"/>
                    <a:pt x="1376" y="2754"/>
                    <a:pt x="204" y="4135"/>
                  </a:cubicBezTo>
                  <a:cubicBezTo>
                    <a:pt x="0" y="4354"/>
                    <a:pt x="121" y="4563"/>
                    <a:pt x="299" y="4563"/>
                  </a:cubicBezTo>
                  <a:cubicBezTo>
                    <a:pt x="376" y="4563"/>
                    <a:pt x="463" y="4523"/>
                    <a:pt x="539" y="4428"/>
                  </a:cubicBezTo>
                  <a:cubicBezTo>
                    <a:pt x="1711" y="3068"/>
                    <a:pt x="3050" y="1834"/>
                    <a:pt x="4201" y="432"/>
                  </a:cubicBezTo>
                  <a:cubicBezTo>
                    <a:pt x="4388" y="201"/>
                    <a:pt x="4268" y="0"/>
                    <a:pt x="4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4"/>
            <p:cNvSpPr/>
            <p:nvPr/>
          </p:nvSpPr>
          <p:spPr>
            <a:xfrm>
              <a:off x="5057975" y="806500"/>
              <a:ext cx="108725" cy="95025"/>
            </a:xfrm>
            <a:custGeom>
              <a:avLst/>
              <a:gdLst/>
              <a:ahLst/>
              <a:cxnLst/>
              <a:rect l="l" t="t" r="r" b="b"/>
              <a:pathLst>
                <a:path w="4349" h="3801" extrusionOk="0">
                  <a:moveTo>
                    <a:pt x="4094" y="1"/>
                  </a:moveTo>
                  <a:cubicBezTo>
                    <a:pt x="4040" y="1"/>
                    <a:pt x="3977" y="28"/>
                    <a:pt x="3907" y="93"/>
                  </a:cubicBezTo>
                  <a:cubicBezTo>
                    <a:pt x="2756" y="1202"/>
                    <a:pt x="1647" y="2499"/>
                    <a:pt x="245" y="3273"/>
                  </a:cubicBezTo>
                  <a:cubicBezTo>
                    <a:pt x="33" y="3379"/>
                    <a:pt x="0" y="3800"/>
                    <a:pt x="211" y="3800"/>
                  </a:cubicBezTo>
                  <a:cubicBezTo>
                    <a:pt x="249" y="3800"/>
                    <a:pt x="295" y="3786"/>
                    <a:pt x="350" y="3754"/>
                  </a:cubicBezTo>
                  <a:cubicBezTo>
                    <a:pt x="1815" y="2980"/>
                    <a:pt x="2945" y="1641"/>
                    <a:pt x="4137" y="511"/>
                  </a:cubicBezTo>
                  <a:cubicBezTo>
                    <a:pt x="4349" y="332"/>
                    <a:pt x="4282" y="1"/>
                    <a:pt x="4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4"/>
            <p:cNvSpPr/>
            <p:nvPr/>
          </p:nvSpPr>
          <p:spPr>
            <a:xfrm>
              <a:off x="5115325" y="694225"/>
              <a:ext cx="273625" cy="592925"/>
            </a:xfrm>
            <a:custGeom>
              <a:avLst/>
              <a:gdLst/>
              <a:ahLst/>
              <a:cxnLst/>
              <a:rect l="l" t="t" r="r" b="b"/>
              <a:pathLst>
                <a:path w="10945" h="23717" extrusionOk="0">
                  <a:moveTo>
                    <a:pt x="8540" y="0"/>
                  </a:moveTo>
                  <a:cubicBezTo>
                    <a:pt x="8452" y="0"/>
                    <a:pt x="8354" y="27"/>
                    <a:pt x="8246" y="85"/>
                  </a:cubicBezTo>
                  <a:cubicBezTo>
                    <a:pt x="6739" y="901"/>
                    <a:pt x="5693" y="2491"/>
                    <a:pt x="4438" y="3621"/>
                  </a:cubicBezTo>
                  <a:cubicBezTo>
                    <a:pt x="2994" y="4898"/>
                    <a:pt x="1487" y="6069"/>
                    <a:pt x="190" y="7513"/>
                  </a:cubicBezTo>
                  <a:cubicBezTo>
                    <a:pt x="1" y="7732"/>
                    <a:pt x="116" y="7940"/>
                    <a:pt x="295" y="7940"/>
                  </a:cubicBezTo>
                  <a:cubicBezTo>
                    <a:pt x="373" y="7940"/>
                    <a:pt x="464" y="7901"/>
                    <a:pt x="546" y="7806"/>
                  </a:cubicBezTo>
                  <a:cubicBezTo>
                    <a:pt x="1697" y="6530"/>
                    <a:pt x="3015" y="5421"/>
                    <a:pt x="4333" y="4291"/>
                  </a:cubicBezTo>
                  <a:cubicBezTo>
                    <a:pt x="5505" y="3286"/>
                    <a:pt x="6488" y="2052"/>
                    <a:pt x="7681" y="1048"/>
                  </a:cubicBezTo>
                  <a:cubicBezTo>
                    <a:pt x="7876" y="884"/>
                    <a:pt x="8038" y="814"/>
                    <a:pt x="8173" y="814"/>
                  </a:cubicBezTo>
                  <a:cubicBezTo>
                    <a:pt x="8847" y="814"/>
                    <a:pt x="8835" y="2561"/>
                    <a:pt x="8853" y="3014"/>
                  </a:cubicBezTo>
                  <a:cubicBezTo>
                    <a:pt x="8874" y="3851"/>
                    <a:pt x="8853" y="4688"/>
                    <a:pt x="8874" y="5525"/>
                  </a:cubicBezTo>
                  <a:cubicBezTo>
                    <a:pt x="8957" y="7304"/>
                    <a:pt x="9648" y="9103"/>
                    <a:pt x="9982" y="10882"/>
                  </a:cubicBezTo>
                  <a:cubicBezTo>
                    <a:pt x="10317" y="12639"/>
                    <a:pt x="10422" y="14376"/>
                    <a:pt x="10338" y="16154"/>
                  </a:cubicBezTo>
                  <a:cubicBezTo>
                    <a:pt x="10275" y="17682"/>
                    <a:pt x="8016" y="18498"/>
                    <a:pt x="6886" y="19251"/>
                  </a:cubicBezTo>
                  <a:cubicBezTo>
                    <a:pt x="5630" y="20088"/>
                    <a:pt x="4417" y="20967"/>
                    <a:pt x="3099" y="21699"/>
                  </a:cubicBezTo>
                  <a:cubicBezTo>
                    <a:pt x="2324" y="22139"/>
                    <a:pt x="1404" y="22578"/>
                    <a:pt x="797" y="23289"/>
                  </a:cubicBezTo>
                  <a:cubicBezTo>
                    <a:pt x="622" y="23508"/>
                    <a:pt x="732" y="23717"/>
                    <a:pt x="899" y="23717"/>
                  </a:cubicBezTo>
                  <a:cubicBezTo>
                    <a:pt x="972" y="23717"/>
                    <a:pt x="1056" y="23677"/>
                    <a:pt x="1132" y="23582"/>
                  </a:cubicBezTo>
                  <a:cubicBezTo>
                    <a:pt x="2031" y="22557"/>
                    <a:pt x="3517" y="22076"/>
                    <a:pt x="4584" y="21343"/>
                  </a:cubicBezTo>
                  <a:cubicBezTo>
                    <a:pt x="6300" y="20193"/>
                    <a:pt x="7974" y="19000"/>
                    <a:pt x="9773" y="17996"/>
                  </a:cubicBezTo>
                  <a:cubicBezTo>
                    <a:pt x="10819" y="17431"/>
                    <a:pt x="10861" y="16280"/>
                    <a:pt x="10903" y="15213"/>
                  </a:cubicBezTo>
                  <a:cubicBezTo>
                    <a:pt x="10945" y="13141"/>
                    <a:pt x="10631" y="11154"/>
                    <a:pt x="10213" y="9145"/>
                  </a:cubicBezTo>
                  <a:cubicBezTo>
                    <a:pt x="9982" y="8015"/>
                    <a:pt x="9648" y="6885"/>
                    <a:pt x="9459" y="5734"/>
                  </a:cubicBezTo>
                  <a:cubicBezTo>
                    <a:pt x="9292" y="4605"/>
                    <a:pt x="9459" y="3454"/>
                    <a:pt x="9376" y="2345"/>
                  </a:cubicBezTo>
                  <a:cubicBezTo>
                    <a:pt x="9357" y="1988"/>
                    <a:pt x="9305" y="0"/>
                    <a:pt x="85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4"/>
            <p:cNvSpPr/>
            <p:nvPr/>
          </p:nvSpPr>
          <p:spPr>
            <a:xfrm>
              <a:off x="4865850" y="610500"/>
              <a:ext cx="45525" cy="669875"/>
            </a:xfrm>
            <a:custGeom>
              <a:avLst/>
              <a:gdLst/>
              <a:ahLst/>
              <a:cxnLst/>
              <a:rect l="l" t="t" r="r" b="b"/>
              <a:pathLst>
                <a:path w="1821" h="26795" extrusionOk="0">
                  <a:moveTo>
                    <a:pt x="1284" y="0"/>
                  </a:moveTo>
                  <a:cubicBezTo>
                    <a:pt x="981" y="0"/>
                    <a:pt x="681" y="507"/>
                    <a:pt x="963" y="568"/>
                  </a:cubicBezTo>
                  <a:cubicBezTo>
                    <a:pt x="1151" y="588"/>
                    <a:pt x="1067" y="3727"/>
                    <a:pt x="1067" y="4145"/>
                  </a:cubicBezTo>
                  <a:cubicBezTo>
                    <a:pt x="1047" y="6384"/>
                    <a:pt x="712" y="8623"/>
                    <a:pt x="733" y="10862"/>
                  </a:cubicBezTo>
                  <a:cubicBezTo>
                    <a:pt x="795" y="13561"/>
                    <a:pt x="712" y="16281"/>
                    <a:pt x="544" y="18980"/>
                  </a:cubicBezTo>
                  <a:cubicBezTo>
                    <a:pt x="419" y="21512"/>
                    <a:pt x="0" y="24128"/>
                    <a:pt x="356" y="26638"/>
                  </a:cubicBezTo>
                  <a:cubicBezTo>
                    <a:pt x="369" y="26752"/>
                    <a:pt x="417" y="26795"/>
                    <a:pt x="481" y="26795"/>
                  </a:cubicBezTo>
                  <a:cubicBezTo>
                    <a:pt x="628" y="26795"/>
                    <a:pt x="856" y="26561"/>
                    <a:pt x="900" y="26429"/>
                  </a:cubicBezTo>
                  <a:lnTo>
                    <a:pt x="963" y="26032"/>
                  </a:lnTo>
                  <a:cubicBezTo>
                    <a:pt x="993" y="25896"/>
                    <a:pt x="939" y="25842"/>
                    <a:pt x="854" y="25842"/>
                  </a:cubicBezTo>
                  <a:cubicBezTo>
                    <a:pt x="849" y="25842"/>
                    <a:pt x="844" y="25842"/>
                    <a:pt x="839" y="25842"/>
                  </a:cubicBezTo>
                  <a:lnTo>
                    <a:pt x="839" y="25842"/>
                  </a:lnTo>
                  <a:cubicBezTo>
                    <a:pt x="585" y="23213"/>
                    <a:pt x="1036" y="20440"/>
                    <a:pt x="1193" y="17850"/>
                  </a:cubicBezTo>
                  <a:cubicBezTo>
                    <a:pt x="1339" y="14817"/>
                    <a:pt x="1235" y="11804"/>
                    <a:pt x="1319" y="8770"/>
                  </a:cubicBezTo>
                  <a:cubicBezTo>
                    <a:pt x="1360" y="6782"/>
                    <a:pt x="1674" y="4857"/>
                    <a:pt x="1653" y="2869"/>
                  </a:cubicBezTo>
                  <a:cubicBezTo>
                    <a:pt x="1653" y="2472"/>
                    <a:pt x="1821" y="107"/>
                    <a:pt x="1319" y="3"/>
                  </a:cubicBezTo>
                  <a:cubicBezTo>
                    <a:pt x="1307" y="1"/>
                    <a:pt x="1295" y="0"/>
                    <a:pt x="1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4"/>
            <p:cNvSpPr/>
            <p:nvPr/>
          </p:nvSpPr>
          <p:spPr>
            <a:xfrm>
              <a:off x="4998700" y="641275"/>
              <a:ext cx="37150" cy="639675"/>
            </a:xfrm>
            <a:custGeom>
              <a:avLst/>
              <a:gdLst/>
              <a:ahLst/>
              <a:cxnLst/>
              <a:rect l="l" t="t" r="r" b="b"/>
              <a:pathLst>
                <a:path w="1486" h="25587" extrusionOk="0">
                  <a:moveTo>
                    <a:pt x="553" y="0"/>
                  </a:moveTo>
                  <a:cubicBezTo>
                    <a:pt x="379" y="0"/>
                    <a:pt x="111" y="255"/>
                    <a:pt x="126" y="466"/>
                  </a:cubicBezTo>
                  <a:cubicBezTo>
                    <a:pt x="629" y="5111"/>
                    <a:pt x="85" y="9777"/>
                    <a:pt x="22" y="14422"/>
                  </a:cubicBezTo>
                  <a:cubicBezTo>
                    <a:pt x="1" y="16473"/>
                    <a:pt x="294" y="18503"/>
                    <a:pt x="315" y="20532"/>
                  </a:cubicBezTo>
                  <a:cubicBezTo>
                    <a:pt x="315" y="22227"/>
                    <a:pt x="231" y="23922"/>
                    <a:pt x="942" y="25491"/>
                  </a:cubicBezTo>
                  <a:cubicBezTo>
                    <a:pt x="974" y="25559"/>
                    <a:pt x="1021" y="25587"/>
                    <a:pt x="1074" y="25587"/>
                  </a:cubicBezTo>
                  <a:cubicBezTo>
                    <a:pt x="1234" y="25587"/>
                    <a:pt x="1450" y="25339"/>
                    <a:pt x="1466" y="25198"/>
                  </a:cubicBezTo>
                  <a:cubicBezTo>
                    <a:pt x="1486" y="25017"/>
                    <a:pt x="1467" y="24971"/>
                    <a:pt x="1353" y="24856"/>
                  </a:cubicBezTo>
                  <a:lnTo>
                    <a:pt x="1353" y="24856"/>
                  </a:lnTo>
                  <a:cubicBezTo>
                    <a:pt x="673" y="23140"/>
                    <a:pt x="939" y="21313"/>
                    <a:pt x="859" y="19486"/>
                  </a:cubicBezTo>
                  <a:cubicBezTo>
                    <a:pt x="754" y="17247"/>
                    <a:pt x="566" y="15029"/>
                    <a:pt x="629" y="12749"/>
                  </a:cubicBezTo>
                  <a:cubicBezTo>
                    <a:pt x="733" y="8543"/>
                    <a:pt x="1152" y="4358"/>
                    <a:pt x="691" y="132"/>
                  </a:cubicBezTo>
                  <a:cubicBezTo>
                    <a:pt x="674" y="38"/>
                    <a:pt x="621" y="0"/>
                    <a:pt x="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2" name="Google Shape;1692;p74"/>
          <p:cNvSpPr/>
          <p:nvPr/>
        </p:nvSpPr>
        <p:spPr>
          <a:xfrm>
            <a:off x="1501683" y="744825"/>
            <a:ext cx="327020" cy="377103"/>
          </a:xfrm>
          <a:custGeom>
            <a:avLst/>
            <a:gdLst/>
            <a:ahLst/>
            <a:cxnLst/>
            <a:rect l="l" t="t" r="r" b="b"/>
            <a:pathLst>
              <a:path w="4538" h="5233" extrusionOk="0">
                <a:moveTo>
                  <a:pt x="1836" y="429"/>
                </a:moveTo>
                <a:cubicBezTo>
                  <a:pt x="1902" y="563"/>
                  <a:pt x="2002" y="629"/>
                  <a:pt x="2002" y="763"/>
                </a:cubicBezTo>
                <a:cubicBezTo>
                  <a:pt x="2102" y="963"/>
                  <a:pt x="2169" y="1130"/>
                  <a:pt x="2236" y="1330"/>
                </a:cubicBezTo>
                <a:cubicBezTo>
                  <a:pt x="2503" y="1930"/>
                  <a:pt x="2903" y="2330"/>
                  <a:pt x="3570" y="2497"/>
                </a:cubicBezTo>
                <a:cubicBezTo>
                  <a:pt x="3603" y="2497"/>
                  <a:pt x="3704" y="2564"/>
                  <a:pt x="3837" y="2597"/>
                </a:cubicBezTo>
                <a:cubicBezTo>
                  <a:pt x="3170" y="2931"/>
                  <a:pt x="2603" y="3331"/>
                  <a:pt x="2703" y="4098"/>
                </a:cubicBezTo>
                <a:cubicBezTo>
                  <a:pt x="2403" y="3798"/>
                  <a:pt x="2169" y="3431"/>
                  <a:pt x="1836" y="3231"/>
                </a:cubicBezTo>
                <a:cubicBezTo>
                  <a:pt x="1502" y="2998"/>
                  <a:pt x="1068" y="2931"/>
                  <a:pt x="668" y="2764"/>
                </a:cubicBezTo>
                <a:cubicBezTo>
                  <a:pt x="835" y="2697"/>
                  <a:pt x="935" y="2564"/>
                  <a:pt x="1102" y="2464"/>
                </a:cubicBezTo>
                <a:cubicBezTo>
                  <a:pt x="1602" y="2197"/>
                  <a:pt x="1769" y="1763"/>
                  <a:pt x="1735" y="1230"/>
                </a:cubicBezTo>
                <a:lnTo>
                  <a:pt x="1735" y="462"/>
                </a:lnTo>
                <a:cubicBezTo>
                  <a:pt x="1769" y="462"/>
                  <a:pt x="1769" y="429"/>
                  <a:pt x="1836" y="429"/>
                </a:cubicBezTo>
                <a:close/>
                <a:moveTo>
                  <a:pt x="1743" y="0"/>
                </a:moveTo>
                <a:cubicBezTo>
                  <a:pt x="1530" y="0"/>
                  <a:pt x="1358" y="171"/>
                  <a:pt x="1335" y="462"/>
                </a:cubicBezTo>
                <a:cubicBezTo>
                  <a:pt x="1268" y="729"/>
                  <a:pt x="1268" y="1030"/>
                  <a:pt x="1335" y="1263"/>
                </a:cubicBezTo>
                <a:cubicBezTo>
                  <a:pt x="1369" y="1697"/>
                  <a:pt x="1202" y="1964"/>
                  <a:pt x="835" y="2197"/>
                </a:cubicBezTo>
                <a:cubicBezTo>
                  <a:pt x="601" y="2297"/>
                  <a:pt x="435" y="2431"/>
                  <a:pt x="268" y="2564"/>
                </a:cubicBezTo>
                <a:cubicBezTo>
                  <a:pt x="1" y="2797"/>
                  <a:pt x="68" y="3098"/>
                  <a:pt x="401" y="3231"/>
                </a:cubicBezTo>
                <a:cubicBezTo>
                  <a:pt x="535" y="3264"/>
                  <a:pt x="701" y="3298"/>
                  <a:pt x="835" y="3298"/>
                </a:cubicBezTo>
                <a:cubicBezTo>
                  <a:pt x="1569" y="3398"/>
                  <a:pt x="2069" y="3798"/>
                  <a:pt x="2369" y="4532"/>
                </a:cubicBezTo>
                <a:cubicBezTo>
                  <a:pt x="2436" y="4766"/>
                  <a:pt x="2669" y="4966"/>
                  <a:pt x="2836" y="5233"/>
                </a:cubicBezTo>
                <a:cubicBezTo>
                  <a:pt x="3170" y="4899"/>
                  <a:pt x="3203" y="4532"/>
                  <a:pt x="3237" y="4065"/>
                </a:cubicBezTo>
                <a:cubicBezTo>
                  <a:pt x="3203" y="3631"/>
                  <a:pt x="3403" y="3331"/>
                  <a:pt x="3770" y="3131"/>
                </a:cubicBezTo>
                <a:cubicBezTo>
                  <a:pt x="3937" y="3064"/>
                  <a:pt x="4104" y="2964"/>
                  <a:pt x="4271" y="2864"/>
                </a:cubicBezTo>
                <a:cubicBezTo>
                  <a:pt x="4537" y="2697"/>
                  <a:pt x="4537" y="2364"/>
                  <a:pt x="4204" y="2230"/>
                </a:cubicBezTo>
                <a:cubicBezTo>
                  <a:pt x="4037" y="2130"/>
                  <a:pt x="3870" y="2097"/>
                  <a:pt x="3704" y="2064"/>
                </a:cubicBezTo>
                <a:cubicBezTo>
                  <a:pt x="3270" y="1964"/>
                  <a:pt x="3003" y="1730"/>
                  <a:pt x="2770" y="1363"/>
                </a:cubicBezTo>
                <a:cubicBezTo>
                  <a:pt x="2669" y="1130"/>
                  <a:pt x="2603" y="929"/>
                  <a:pt x="2503" y="729"/>
                </a:cubicBezTo>
                <a:cubicBezTo>
                  <a:pt x="2403" y="529"/>
                  <a:pt x="2236" y="296"/>
                  <a:pt x="2069" y="129"/>
                </a:cubicBezTo>
                <a:cubicBezTo>
                  <a:pt x="1959" y="41"/>
                  <a:pt x="1846" y="0"/>
                  <a:pt x="1743" y="0"/>
                </a:cubicBezTo>
                <a:close/>
              </a:path>
            </a:pathLst>
          </a:custGeom>
          <a:solidFill>
            <a:srgbClr val="FEC0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74"/>
          <p:cNvSpPr/>
          <p:nvPr/>
        </p:nvSpPr>
        <p:spPr>
          <a:xfrm>
            <a:off x="944488" y="2351238"/>
            <a:ext cx="262380" cy="304423"/>
          </a:xfrm>
          <a:custGeom>
            <a:avLst/>
            <a:gdLst/>
            <a:ahLst/>
            <a:cxnLst/>
            <a:rect l="l" t="t" r="r" b="b"/>
            <a:pathLst>
              <a:path w="3370" h="3910" extrusionOk="0">
                <a:moveTo>
                  <a:pt x="1167" y="0"/>
                </a:moveTo>
                <a:cubicBezTo>
                  <a:pt x="1154" y="0"/>
                  <a:pt x="1143" y="2"/>
                  <a:pt x="1134" y="7"/>
                </a:cubicBezTo>
                <a:cubicBezTo>
                  <a:pt x="1034" y="73"/>
                  <a:pt x="1001" y="174"/>
                  <a:pt x="967" y="307"/>
                </a:cubicBezTo>
                <a:cubicBezTo>
                  <a:pt x="934" y="407"/>
                  <a:pt x="967" y="507"/>
                  <a:pt x="967" y="641"/>
                </a:cubicBezTo>
                <a:cubicBezTo>
                  <a:pt x="1101" y="1241"/>
                  <a:pt x="867" y="1641"/>
                  <a:pt x="334" y="1908"/>
                </a:cubicBezTo>
                <a:cubicBezTo>
                  <a:pt x="200" y="1941"/>
                  <a:pt x="133" y="2108"/>
                  <a:pt x="0" y="2242"/>
                </a:cubicBezTo>
                <a:cubicBezTo>
                  <a:pt x="167" y="2275"/>
                  <a:pt x="300" y="2375"/>
                  <a:pt x="467" y="2408"/>
                </a:cubicBezTo>
                <a:cubicBezTo>
                  <a:pt x="1168" y="2509"/>
                  <a:pt x="1635" y="2842"/>
                  <a:pt x="1868" y="3509"/>
                </a:cubicBezTo>
                <a:cubicBezTo>
                  <a:pt x="1935" y="3643"/>
                  <a:pt x="2001" y="3776"/>
                  <a:pt x="2102" y="3910"/>
                </a:cubicBezTo>
                <a:lnTo>
                  <a:pt x="2168" y="3910"/>
                </a:lnTo>
                <a:cubicBezTo>
                  <a:pt x="2202" y="3743"/>
                  <a:pt x="2268" y="3576"/>
                  <a:pt x="2268" y="3443"/>
                </a:cubicBezTo>
                <a:cubicBezTo>
                  <a:pt x="2168" y="2842"/>
                  <a:pt x="2468" y="2475"/>
                  <a:pt x="2969" y="2242"/>
                </a:cubicBezTo>
                <a:cubicBezTo>
                  <a:pt x="3102" y="2142"/>
                  <a:pt x="3202" y="2075"/>
                  <a:pt x="3369" y="1941"/>
                </a:cubicBezTo>
                <a:cubicBezTo>
                  <a:pt x="3202" y="1908"/>
                  <a:pt x="3102" y="1808"/>
                  <a:pt x="2935" y="1775"/>
                </a:cubicBezTo>
                <a:cubicBezTo>
                  <a:pt x="2268" y="1641"/>
                  <a:pt x="1868" y="1241"/>
                  <a:pt x="1668" y="607"/>
                </a:cubicBezTo>
                <a:cubicBezTo>
                  <a:pt x="1635" y="440"/>
                  <a:pt x="1534" y="274"/>
                  <a:pt x="1434" y="140"/>
                </a:cubicBezTo>
                <a:cubicBezTo>
                  <a:pt x="1377" y="83"/>
                  <a:pt x="1245" y="0"/>
                  <a:pt x="11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4" name="Google Shape;1694;p74"/>
          <p:cNvGrpSpPr/>
          <p:nvPr/>
        </p:nvGrpSpPr>
        <p:grpSpPr>
          <a:xfrm>
            <a:off x="7656738" y="906505"/>
            <a:ext cx="541477" cy="572703"/>
            <a:chOff x="3576050" y="1905050"/>
            <a:chExt cx="306925" cy="324625"/>
          </a:xfrm>
        </p:grpSpPr>
        <p:sp>
          <p:nvSpPr>
            <p:cNvPr id="1695" name="Google Shape;1695;p74"/>
            <p:cNvSpPr/>
            <p:nvPr/>
          </p:nvSpPr>
          <p:spPr>
            <a:xfrm>
              <a:off x="3576050" y="1905050"/>
              <a:ext cx="306925" cy="324625"/>
            </a:xfrm>
            <a:custGeom>
              <a:avLst/>
              <a:gdLst/>
              <a:ahLst/>
              <a:cxnLst/>
              <a:rect l="l" t="t" r="r" b="b"/>
              <a:pathLst>
                <a:path w="12277" h="12985" extrusionOk="0">
                  <a:moveTo>
                    <a:pt x="8507" y="457"/>
                  </a:moveTo>
                  <a:cubicBezTo>
                    <a:pt x="8603" y="457"/>
                    <a:pt x="8703" y="472"/>
                    <a:pt x="8807" y="504"/>
                  </a:cubicBezTo>
                  <a:cubicBezTo>
                    <a:pt x="9274" y="671"/>
                    <a:pt x="9641" y="1172"/>
                    <a:pt x="9674" y="1739"/>
                  </a:cubicBezTo>
                  <a:cubicBezTo>
                    <a:pt x="9708" y="2506"/>
                    <a:pt x="9508" y="3140"/>
                    <a:pt x="9274" y="3807"/>
                  </a:cubicBezTo>
                  <a:cubicBezTo>
                    <a:pt x="9141" y="4174"/>
                    <a:pt x="8974" y="4541"/>
                    <a:pt x="8774" y="4874"/>
                  </a:cubicBezTo>
                  <a:cubicBezTo>
                    <a:pt x="8640" y="5141"/>
                    <a:pt x="8674" y="5241"/>
                    <a:pt x="8907" y="5375"/>
                  </a:cubicBezTo>
                  <a:cubicBezTo>
                    <a:pt x="9941" y="6008"/>
                    <a:pt x="10675" y="6909"/>
                    <a:pt x="11309" y="7910"/>
                  </a:cubicBezTo>
                  <a:cubicBezTo>
                    <a:pt x="11943" y="8877"/>
                    <a:pt x="11743" y="9844"/>
                    <a:pt x="11109" y="10712"/>
                  </a:cubicBezTo>
                  <a:cubicBezTo>
                    <a:pt x="10275" y="11913"/>
                    <a:pt x="8974" y="12580"/>
                    <a:pt x="7073" y="12580"/>
                  </a:cubicBezTo>
                  <a:cubicBezTo>
                    <a:pt x="6339" y="12546"/>
                    <a:pt x="5338" y="12213"/>
                    <a:pt x="4537" y="11379"/>
                  </a:cubicBezTo>
                  <a:cubicBezTo>
                    <a:pt x="4004" y="10845"/>
                    <a:pt x="3804" y="10178"/>
                    <a:pt x="3870" y="9411"/>
                  </a:cubicBezTo>
                  <a:cubicBezTo>
                    <a:pt x="3937" y="8910"/>
                    <a:pt x="4004" y="8410"/>
                    <a:pt x="4104" y="7910"/>
                  </a:cubicBezTo>
                  <a:cubicBezTo>
                    <a:pt x="4170" y="7576"/>
                    <a:pt x="4137" y="7543"/>
                    <a:pt x="3837" y="7476"/>
                  </a:cubicBezTo>
                  <a:cubicBezTo>
                    <a:pt x="2936" y="7176"/>
                    <a:pt x="2102" y="6742"/>
                    <a:pt x="1302" y="6209"/>
                  </a:cubicBezTo>
                  <a:cubicBezTo>
                    <a:pt x="1235" y="6175"/>
                    <a:pt x="1168" y="6075"/>
                    <a:pt x="1102" y="6042"/>
                  </a:cubicBezTo>
                  <a:cubicBezTo>
                    <a:pt x="301" y="5475"/>
                    <a:pt x="334" y="4874"/>
                    <a:pt x="801" y="4040"/>
                  </a:cubicBezTo>
                  <a:cubicBezTo>
                    <a:pt x="900" y="3868"/>
                    <a:pt x="1108" y="3768"/>
                    <a:pt x="1357" y="3768"/>
                  </a:cubicBezTo>
                  <a:cubicBezTo>
                    <a:pt x="1446" y="3768"/>
                    <a:pt x="1539" y="3781"/>
                    <a:pt x="1635" y="3807"/>
                  </a:cubicBezTo>
                  <a:cubicBezTo>
                    <a:pt x="2302" y="3974"/>
                    <a:pt x="2936" y="4341"/>
                    <a:pt x="3470" y="4808"/>
                  </a:cubicBezTo>
                  <a:cubicBezTo>
                    <a:pt x="3970" y="5208"/>
                    <a:pt x="4437" y="5708"/>
                    <a:pt x="4904" y="6209"/>
                  </a:cubicBezTo>
                  <a:cubicBezTo>
                    <a:pt x="5010" y="6297"/>
                    <a:pt x="5088" y="6338"/>
                    <a:pt x="5167" y="6338"/>
                  </a:cubicBezTo>
                  <a:cubicBezTo>
                    <a:pt x="5238" y="6338"/>
                    <a:pt x="5310" y="6305"/>
                    <a:pt x="5405" y="6242"/>
                  </a:cubicBezTo>
                  <a:cubicBezTo>
                    <a:pt x="5538" y="6142"/>
                    <a:pt x="5705" y="5975"/>
                    <a:pt x="5872" y="5875"/>
                  </a:cubicBezTo>
                  <a:cubicBezTo>
                    <a:pt x="6239" y="5742"/>
                    <a:pt x="6505" y="5641"/>
                    <a:pt x="6839" y="5541"/>
                  </a:cubicBezTo>
                  <a:cubicBezTo>
                    <a:pt x="7139" y="5475"/>
                    <a:pt x="7173" y="5408"/>
                    <a:pt x="7106" y="5141"/>
                  </a:cubicBezTo>
                  <a:cubicBezTo>
                    <a:pt x="6872" y="4407"/>
                    <a:pt x="6772" y="3673"/>
                    <a:pt x="6806" y="2906"/>
                  </a:cubicBezTo>
                  <a:cubicBezTo>
                    <a:pt x="6839" y="2206"/>
                    <a:pt x="7006" y="1539"/>
                    <a:pt x="7506" y="1005"/>
                  </a:cubicBezTo>
                  <a:cubicBezTo>
                    <a:pt x="7775" y="709"/>
                    <a:pt x="8108" y="457"/>
                    <a:pt x="8507" y="457"/>
                  </a:cubicBezTo>
                  <a:close/>
                  <a:moveTo>
                    <a:pt x="8515" y="1"/>
                  </a:moveTo>
                  <a:cubicBezTo>
                    <a:pt x="8226" y="1"/>
                    <a:pt x="7925" y="88"/>
                    <a:pt x="7640" y="271"/>
                  </a:cubicBezTo>
                  <a:cubicBezTo>
                    <a:pt x="7339" y="504"/>
                    <a:pt x="7106" y="771"/>
                    <a:pt x="6906" y="1071"/>
                  </a:cubicBezTo>
                  <a:cubicBezTo>
                    <a:pt x="6305" y="1939"/>
                    <a:pt x="6339" y="2940"/>
                    <a:pt x="6439" y="3940"/>
                  </a:cubicBezTo>
                  <a:cubicBezTo>
                    <a:pt x="6472" y="4341"/>
                    <a:pt x="6572" y="4707"/>
                    <a:pt x="6606" y="5008"/>
                  </a:cubicBezTo>
                  <a:cubicBezTo>
                    <a:pt x="6105" y="5241"/>
                    <a:pt x="5672" y="5508"/>
                    <a:pt x="5305" y="5675"/>
                  </a:cubicBezTo>
                  <a:cubicBezTo>
                    <a:pt x="4938" y="5275"/>
                    <a:pt x="4504" y="4908"/>
                    <a:pt x="4104" y="4574"/>
                  </a:cubicBezTo>
                  <a:cubicBezTo>
                    <a:pt x="3437" y="4040"/>
                    <a:pt x="2736" y="3573"/>
                    <a:pt x="1902" y="3340"/>
                  </a:cubicBezTo>
                  <a:cubicBezTo>
                    <a:pt x="1704" y="3279"/>
                    <a:pt x="1512" y="3239"/>
                    <a:pt x="1331" y="3239"/>
                  </a:cubicBezTo>
                  <a:cubicBezTo>
                    <a:pt x="1116" y="3239"/>
                    <a:pt x="916" y="3295"/>
                    <a:pt x="735" y="3440"/>
                  </a:cubicBezTo>
                  <a:cubicBezTo>
                    <a:pt x="234" y="3907"/>
                    <a:pt x="1" y="4507"/>
                    <a:pt x="68" y="5108"/>
                  </a:cubicBezTo>
                  <a:cubicBezTo>
                    <a:pt x="101" y="5608"/>
                    <a:pt x="434" y="6008"/>
                    <a:pt x="801" y="6342"/>
                  </a:cubicBezTo>
                  <a:cubicBezTo>
                    <a:pt x="1602" y="6942"/>
                    <a:pt x="2469" y="7376"/>
                    <a:pt x="3437" y="7710"/>
                  </a:cubicBezTo>
                  <a:cubicBezTo>
                    <a:pt x="3603" y="7810"/>
                    <a:pt x="3637" y="7876"/>
                    <a:pt x="3603" y="8043"/>
                  </a:cubicBezTo>
                  <a:cubicBezTo>
                    <a:pt x="3503" y="8377"/>
                    <a:pt x="3470" y="8677"/>
                    <a:pt x="3437" y="9011"/>
                  </a:cubicBezTo>
                  <a:cubicBezTo>
                    <a:pt x="3303" y="10178"/>
                    <a:pt x="3603" y="11212"/>
                    <a:pt x="4571" y="11979"/>
                  </a:cubicBezTo>
                  <a:cubicBezTo>
                    <a:pt x="5415" y="12662"/>
                    <a:pt x="6430" y="12984"/>
                    <a:pt x="7444" y="12984"/>
                  </a:cubicBezTo>
                  <a:cubicBezTo>
                    <a:pt x="9155" y="12984"/>
                    <a:pt x="10863" y="12066"/>
                    <a:pt x="11743" y="10412"/>
                  </a:cubicBezTo>
                  <a:cubicBezTo>
                    <a:pt x="12276" y="9411"/>
                    <a:pt x="12243" y="8477"/>
                    <a:pt x="11609" y="7509"/>
                  </a:cubicBezTo>
                  <a:lnTo>
                    <a:pt x="11242" y="7009"/>
                  </a:lnTo>
                  <a:cubicBezTo>
                    <a:pt x="10642" y="6242"/>
                    <a:pt x="10008" y="5541"/>
                    <a:pt x="9241" y="5008"/>
                  </a:cubicBezTo>
                  <a:cubicBezTo>
                    <a:pt x="9474" y="4474"/>
                    <a:pt x="9674" y="3907"/>
                    <a:pt x="9841" y="3340"/>
                  </a:cubicBezTo>
                  <a:cubicBezTo>
                    <a:pt x="10108" y="2673"/>
                    <a:pt x="10241" y="1939"/>
                    <a:pt x="10008" y="1238"/>
                  </a:cubicBezTo>
                  <a:cubicBezTo>
                    <a:pt x="9776" y="450"/>
                    <a:pt x="9174" y="1"/>
                    <a:pt x="8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4"/>
            <p:cNvSpPr/>
            <p:nvPr/>
          </p:nvSpPr>
          <p:spPr>
            <a:xfrm>
              <a:off x="3730325" y="2130100"/>
              <a:ext cx="82600" cy="51100"/>
            </a:xfrm>
            <a:custGeom>
              <a:avLst/>
              <a:gdLst/>
              <a:ahLst/>
              <a:cxnLst/>
              <a:rect l="l" t="t" r="r" b="b"/>
              <a:pathLst>
                <a:path w="3304" h="2044" extrusionOk="0">
                  <a:moveTo>
                    <a:pt x="3061" y="0"/>
                  </a:moveTo>
                  <a:cubicBezTo>
                    <a:pt x="2947" y="0"/>
                    <a:pt x="2892" y="70"/>
                    <a:pt x="2836" y="209"/>
                  </a:cubicBezTo>
                  <a:cubicBezTo>
                    <a:pt x="2641" y="1063"/>
                    <a:pt x="1911" y="1542"/>
                    <a:pt x="1154" y="1542"/>
                  </a:cubicBezTo>
                  <a:cubicBezTo>
                    <a:pt x="876" y="1542"/>
                    <a:pt x="594" y="1477"/>
                    <a:pt x="334" y="1343"/>
                  </a:cubicBezTo>
                  <a:cubicBezTo>
                    <a:pt x="322" y="1336"/>
                    <a:pt x="307" y="1334"/>
                    <a:pt x="289" y="1334"/>
                  </a:cubicBezTo>
                  <a:cubicBezTo>
                    <a:pt x="217" y="1334"/>
                    <a:pt x="109" y="1383"/>
                    <a:pt x="1" y="1410"/>
                  </a:cubicBezTo>
                  <a:cubicBezTo>
                    <a:pt x="101" y="1510"/>
                    <a:pt x="101" y="1676"/>
                    <a:pt x="168" y="1710"/>
                  </a:cubicBezTo>
                  <a:cubicBezTo>
                    <a:pt x="501" y="1843"/>
                    <a:pt x="835" y="1977"/>
                    <a:pt x="1168" y="2043"/>
                  </a:cubicBezTo>
                  <a:lnTo>
                    <a:pt x="1168" y="1977"/>
                  </a:lnTo>
                  <a:cubicBezTo>
                    <a:pt x="1302" y="1977"/>
                    <a:pt x="1435" y="1910"/>
                    <a:pt x="1569" y="1910"/>
                  </a:cubicBezTo>
                  <a:cubicBezTo>
                    <a:pt x="2336" y="1810"/>
                    <a:pt x="3103" y="1076"/>
                    <a:pt x="3270" y="342"/>
                  </a:cubicBezTo>
                  <a:cubicBezTo>
                    <a:pt x="3270" y="209"/>
                    <a:pt x="3303" y="42"/>
                    <a:pt x="3136" y="9"/>
                  </a:cubicBezTo>
                  <a:cubicBezTo>
                    <a:pt x="3109" y="3"/>
                    <a:pt x="3084" y="0"/>
                    <a:pt x="30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4"/>
            <p:cNvSpPr/>
            <p:nvPr/>
          </p:nvSpPr>
          <p:spPr>
            <a:xfrm>
              <a:off x="3772025" y="2082350"/>
              <a:ext cx="24225" cy="34625"/>
            </a:xfrm>
            <a:custGeom>
              <a:avLst/>
              <a:gdLst/>
              <a:ahLst/>
              <a:cxnLst/>
              <a:rect l="l" t="t" r="r" b="b"/>
              <a:pathLst>
                <a:path w="969" h="1385" extrusionOk="0">
                  <a:moveTo>
                    <a:pt x="255" y="0"/>
                  </a:moveTo>
                  <a:cubicBezTo>
                    <a:pt x="201" y="0"/>
                    <a:pt x="151" y="17"/>
                    <a:pt x="134" y="51"/>
                  </a:cubicBezTo>
                  <a:cubicBezTo>
                    <a:pt x="101" y="84"/>
                    <a:pt x="1" y="251"/>
                    <a:pt x="67" y="284"/>
                  </a:cubicBezTo>
                  <a:lnTo>
                    <a:pt x="568" y="1285"/>
                  </a:lnTo>
                  <a:cubicBezTo>
                    <a:pt x="568" y="1318"/>
                    <a:pt x="735" y="1385"/>
                    <a:pt x="801" y="1385"/>
                  </a:cubicBezTo>
                  <a:cubicBezTo>
                    <a:pt x="835" y="1385"/>
                    <a:pt x="901" y="1285"/>
                    <a:pt x="968" y="1218"/>
                  </a:cubicBezTo>
                  <a:cubicBezTo>
                    <a:pt x="768" y="784"/>
                    <a:pt x="601" y="417"/>
                    <a:pt x="401" y="51"/>
                  </a:cubicBezTo>
                  <a:cubicBezTo>
                    <a:pt x="368" y="17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4"/>
            <p:cNvSpPr/>
            <p:nvPr/>
          </p:nvSpPr>
          <p:spPr>
            <a:xfrm>
              <a:off x="3720325" y="2104450"/>
              <a:ext cx="24200" cy="33825"/>
            </a:xfrm>
            <a:custGeom>
              <a:avLst/>
              <a:gdLst/>
              <a:ahLst/>
              <a:cxnLst/>
              <a:rect l="l" t="t" r="r" b="b"/>
              <a:pathLst>
                <a:path w="968" h="1353" extrusionOk="0">
                  <a:moveTo>
                    <a:pt x="301" y="0"/>
                  </a:moveTo>
                  <a:cubicBezTo>
                    <a:pt x="67" y="0"/>
                    <a:pt x="1" y="167"/>
                    <a:pt x="34" y="334"/>
                  </a:cubicBezTo>
                  <a:cubicBezTo>
                    <a:pt x="167" y="601"/>
                    <a:pt x="301" y="868"/>
                    <a:pt x="468" y="1168"/>
                  </a:cubicBezTo>
                  <a:cubicBezTo>
                    <a:pt x="522" y="1249"/>
                    <a:pt x="598" y="1353"/>
                    <a:pt x="714" y="1353"/>
                  </a:cubicBezTo>
                  <a:cubicBezTo>
                    <a:pt x="741" y="1353"/>
                    <a:pt x="770" y="1347"/>
                    <a:pt x="801" y="1335"/>
                  </a:cubicBezTo>
                  <a:cubicBezTo>
                    <a:pt x="968" y="1235"/>
                    <a:pt x="968" y="1068"/>
                    <a:pt x="868" y="934"/>
                  </a:cubicBezTo>
                  <a:cubicBezTo>
                    <a:pt x="734" y="701"/>
                    <a:pt x="634" y="401"/>
                    <a:pt x="468" y="167"/>
                  </a:cubicBezTo>
                  <a:cubicBezTo>
                    <a:pt x="401" y="67"/>
                    <a:pt x="334" y="34"/>
                    <a:pt x="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9" name="Google Shape;1699;p74"/>
          <p:cNvSpPr/>
          <p:nvPr/>
        </p:nvSpPr>
        <p:spPr>
          <a:xfrm>
            <a:off x="7730183" y="2426271"/>
            <a:ext cx="219839" cy="290953"/>
          </a:xfrm>
          <a:custGeom>
            <a:avLst/>
            <a:gdLst/>
            <a:ahLst/>
            <a:cxnLst/>
            <a:rect l="l" t="t" r="r" b="b"/>
            <a:pathLst>
              <a:path w="3970" h="5254" extrusionOk="0">
                <a:moveTo>
                  <a:pt x="1134" y="1"/>
                </a:moveTo>
                <a:cubicBezTo>
                  <a:pt x="1099" y="1"/>
                  <a:pt x="1064" y="9"/>
                  <a:pt x="1034" y="29"/>
                </a:cubicBezTo>
                <a:cubicBezTo>
                  <a:pt x="1001" y="62"/>
                  <a:pt x="901" y="195"/>
                  <a:pt x="901" y="262"/>
                </a:cubicBezTo>
                <a:cubicBezTo>
                  <a:pt x="901" y="462"/>
                  <a:pt x="901" y="696"/>
                  <a:pt x="968" y="896"/>
                </a:cubicBezTo>
                <a:cubicBezTo>
                  <a:pt x="1068" y="1596"/>
                  <a:pt x="868" y="2130"/>
                  <a:pt x="367" y="2630"/>
                </a:cubicBezTo>
                <a:cubicBezTo>
                  <a:pt x="200" y="2797"/>
                  <a:pt x="0" y="2931"/>
                  <a:pt x="67" y="3197"/>
                </a:cubicBezTo>
                <a:cubicBezTo>
                  <a:pt x="156" y="3375"/>
                  <a:pt x="304" y="3405"/>
                  <a:pt x="462" y="3405"/>
                </a:cubicBezTo>
                <a:cubicBezTo>
                  <a:pt x="541" y="3405"/>
                  <a:pt x="623" y="3398"/>
                  <a:pt x="701" y="3398"/>
                </a:cubicBezTo>
                <a:cubicBezTo>
                  <a:pt x="783" y="3377"/>
                  <a:pt x="863" y="3368"/>
                  <a:pt x="940" y="3368"/>
                </a:cubicBezTo>
                <a:cubicBezTo>
                  <a:pt x="1236" y="3368"/>
                  <a:pt x="1490" y="3506"/>
                  <a:pt x="1702" y="3664"/>
                </a:cubicBezTo>
                <a:cubicBezTo>
                  <a:pt x="1935" y="3931"/>
                  <a:pt x="2102" y="4232"/>
                  <a:pt x="2269" y="4465"/>
                </a:cubicBezTo>
                <a:cubicBezTo>
                  <a:pt x="2402" y="4732"/>
                  <a:pt x="2535" y="4932"/>
                  <a:pt x="2769" y="5132"/>
                </a:cubicBezTo>
                <a:cubicBezTo>
                  <a:pt x="2839" y="5216"/>
                  <a:pt x="2909" y="5253"/>
                  <a:pt x="2971" y="5253"/>
                </a:cubicBezTo>
                <a:cubicBezTo>
                  <a:pt x="3058" y="5253"/>
                  <a:pt x="3130" y="5182"/>
                  <a:pt x="3169" y="5065"/>
                </a:cubicBezTo>
                <a:cubicBezTo>
                  <a:pt x="3203" y="4965"/>
                  <a:pt x="3203" y="4865"/>
                  <a:pt x="3203" y="4765"/>
                </a:cubicBezTo>
                <a:cubicBezTo>
                  <a:pt x="3169" y="4465"/>
                  <a:pt x="3169" y="4232"/>
                  <a:pt x="3136" y="3931"/>
                </a:cubicBezTo>
                <a:cubicBezTo>
                  <a:pt x="3036" y="3364"/>
                  <a:pt x="3036" y="2764"/>
                  <a:pt x="3670" y="2430"/>
                </a:cubicBezTo>
                <a:cubicBezTo>
                  <a:pt x="3703" y="2430"/>
                  <a:pt x="3703" y="2397"/>
                  <a:pt x="3770" y="2364"/>
                </a:cubicBezTo>
                <a:cubicBezTo>
                  <a:pt x="3970" y="2097"/>
                  <a:pt x="3870" y="1863"/>
                  <a:pt x="3536" y="1763"/>
                </a:cubicBezTo>
                <a:cubicBezTo>
                  <a:pt x="3369" y="1730"/>
                  <a:pt x="3203" y="1730"/>
                  <a:pt x="3036" y="1730"/>
                </a:cubicBezTo>
                <a:cubicBezTo>
                  <a:pt x="2636" y="1730"/>
                  <a:pt x="2302" y="1563"/>
                  <a:pt x="2102" y="1196"/>
                </a:cubicBezTo>
                <a:cubicBezTo>
                  <a:pt x="1968" y="1029"/>
                  <a:pt x="1868" y="796"/>
                  <a:pt x="1735" y="629"/>
                </a:cubicBezTo>
                <a:cubicBezTo>
                  <a:pt x="1635" y="462"/>
                  <a:pt x="1501" y="262"/>
                  <a:pt x="1335" y="95"/>
                </a:cubicBezTo>
                <a:cubicBezTo>
                  <a:pt x="1311" y="48"/>
                  <a:pt x="1221" y="1"/>
                  <a:pt x="113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74"/>
          <p:cNvSpPr/>
          <p:nvPr/>
        </p:nvSpPr>
        <p:spPr>
          <a:xfrm>
            <a:off x="1695568" y="3933950"/>
            <a:ext cx="215282" cy="273352"/>
          </a:xfrm>
          <a:custGeom>
            <a:avLst/>
            <a:gdLst/>
            <a:ahLst/>
            <a:cxnLst/>
            <a:rect l="l" t="t" r="r" b="b"/>
            <a:pathLst>
              <a:path w="2736" h="3474" extrusionOk="0">
                <a:moveTo>
                  <a:pt x="1564" y="0"/>
                </a:moveTo>
                <a:cubicBezTo>
                  <a:pt x="1498" y="0"/>
                  <a:pt x="1436" y="51"/>
                  <a:pt x="1401" y="138"/>
                </a:cubicBezTo>
                <a:lnTo>
                  <a:pt x="1268" y="538"/>
                </a:lnTo>
                <a:cubicBezTo>
                  <a:pt x="1201" y="972"/>
                  <a:pt x="901" y="1239"/>
                  <a:pt x="400" y="1272"/>
                </a:cubicBezTo>
                <a:cubicBezTo>
                  <a:pt x="267" y="1306"/>
                  <a:pt x="134" y="1406"/>
                  <a:pt x="0" y="1439"/>
                </a:cubicBezTo>
                <a:cubicBezTo>
                  <a:pt x="100" y="1539"/>
                  <a:pt x="167" y="1639"/>
                  <a:pt x="300" y="1739"/>
                </a:cubicBezTo>
                <a:cubicBezTo>
                  <a:pt x="834" y="2040"/>
                  <a:pt x="1101" y="2473"/>
                  <a:pt x="1101" y="3107"/>
                </a:cubicBezTo>
                <a:cubicBezTo>
                  <a:pt x="1101" y="3240"/>
                  <a:pt x="1101" y="3307"/>
                  <a:pt x="1134" y="3474"/>
                </a:cubicBezTo>
                <a:cubicBezTo>
                  <a:pt x="1334" y="3107"/>
                  <a:pt x="1468" y="2773"/>
                  <a:pt x="1735" y="2573"/>
                </a:cubicBezTo>
                <a:cubicBezTo>
                  <a:pt x="1968" y="2373"/>
                  <a:pt x="2335" y="2373"/>
                  <a:pt x="2735" y="2240"/>
                </a:cubicBezTo>
                <a:cubicBezTo>
                  <a:pt x="2569" y="2106"/>
                  <a:pt x="2435" y="1973"/>
                  <a:pt x="2302" y="1939"/>
                </a:cubicBezTo>
                <a:cubicBezTo>
                  <a:pt x="1968" y="1673"/>
                  <a:pt x="1801" y="1372"/>
                  <a:pt x="1801" y="972"/>
                </a:cubicBezTo>
                <a:lnTo>
                  <a:pt x="1801" y="538"/>
                </a:lnTo>
                <a:cubicBezTo>
                  <a:pt x="1801" y="405"/>
                  <a:pt x="1768" y="272"/>
                  <a:pt x="1735" y="138"/>
                </a:cubicBezTo>
                <a:cubicBezTo>
                  <a:pt x="1687" y="43"/>
                  <a:pt x="1624" y="0"/>
                  <a:pt x="15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501C063C-BADB-45C4-A324-F5FA9D4D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68" y="2802712"/>
            <a:ext cx="837567" cy="837567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AEDA4187-55A2-4D76-B839-A08476662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162538" y="2872840"/>
            <a:ext cx="864973" cy="86497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9F07B8F5-03DC-479A-A0E3-919E6AF54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995" y="2919150"/>
            <a:ext cx="785307" cy="7447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76"/>
          <p:cNvSpPr txBox="1">
            <a:spLocks noGrp="1"/>
          </p:cNvSpPr>
          <p:nvPr>
            <p:ph type="body" idx="1"/>
          </p:nvPr>
        </p:nvSpPr>
        <p:spPr>
          <a:xfrm>
            <a:off x="720000" y="981925"/>
            <a:ext cx="7704000" cy="3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600" b="1" dirty="0">
              <a:latin typeface="Love Ya Like A Sister"/>
            </a:endParaRPr>
          </a:p>
          <a:p>
            <a:pPr marL="0" indent="0">
              <a:spcBef>
                <a:spcPts val="300"/>
              </a:spcBef>
              <a:buNone/>
            </a:pPr>
            <a:r>
              <a:rPr lang="ru-RU" sz="1800" b="1" dirty="0"/>
              <a:t>Свечка</a:t>
            </a:r>
            <a:r>
              <a:rPr lang="ru-RU" sz="1600" b="1" dirty="0"/>
              <a:t> – это традиционное мероприятие, на котором весь коллектив детей собирается вместе,  проводится анализ прошедшего дня, проведенных дел,  взаимоотношений и есть возможность высказаться каждому участнику.</a:t>
            </a:r>
            <a:endParaRPr sz="1600" b="1" dirty="0"/>
          </a:p>
          <a:p>
            <a:pPr marL="0" indent="0">
              <a:spcBef>
                <a:spcPts val="300"/>
              </a:spcBef>
              <a:buNone/>
            </a:pPr>
            <a:endParaRPr sz="1600" b="1" dirty="0"/>
          </a:p>
          <a:p>
            <a:pPr marL="0" indent="0">
              <a:spcBef>
                <a:spcPts val="300"/>
              </a:spcBef>
              <a:buNone/>
            </a:pPr>
            <a:r>
              <a:rPr lang="ru-RU" sz="1600" b="1" dirty="0"/>
              <a:t>Для чего нужна свечка</a:t>
            </a:r>
            <a:endParaRPr sz="1600" b="1" dirty="0"/>
          </a:p>
          <a:p>
            <a:pPr marL="241300" lvl="0" indent="-215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Coming Soon"/>
              <a:buChar char="●"/>
            </a:pPr>
            <a:r>
              <a:rPr lang="ru-RU" dirty="0">
                <a:uFill>
                  <a:noFill/>
                </a:uFill>
              </a:rPr>
              <a:t>Выявление особенностей характеров, интересов, эмоционального состояния детей</a:t>
            </a:r>
            <a:endParaRPr dirty="0"/>
          </a:p>
          <a:p>
            <a:pPr marL="2413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Char char="●"/>
            </a:pPr>
            <a:endParaRPr dirty="0"/>
          </a:p>
          <a:p>
            <a:pPr marL="2413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Char char="●"/>
            </a:pPr>
            <a:r>
              <a:rPr lang="ru-RU" dirty="0">
                <a:uFill>
                  <a:noFill/>
                </a:uFill>
              </a:rPr>
              <a:t>Регуляция эмоционального фона в коллективе</a:t>
            </a:r>
          </a:p>
          <a:p>
            <a:pPr marL="25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24130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Char char="●"/>
            </a:pPr>
            <a:r>
              <a:rPr lang="ru-RU" dirty="0"/>
              <a:t>Развитие детской способности к рефлексии, самоуправлению, развитие речи, коммуникативных навыков</a:t>
            </a:r>
            <a:endParaRPr dirty="0"/>
          </a:p>
          <a:p>
            <a:pPr marL="241300" lvl="0" indent="-215900" algn="l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Char char="●"/>
            </a:pPr>
            <a:r>
              <a:rPr lang="ru-RU" dirty="0"/>
              <a:t>Обмен эмоциями, развитие эмпатии</a:t>
            </a:r>
            <a:endParaRPr dirty="0"/>
          </a:p>
          <a:p>
            <a:pPr marL="241300" lvl="0" indent="-215900" algn="l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ing Soon"/>
              <a:buChar char="●"/>
            </a:pPr>
            <a:r>
              <a:rPr lang="ru-RU" sz="1350" dirty="0">
                <a:uFill>
                  <a:noFill/>
                </a:uFill>
              </a:rPr>
              <a:t>Решение конфликтных ситуаций «здесь и сейчас»</a:t>
            </a:r>
            <a:endParaRPr sz="1350"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736" name="Google Shape;1736;p7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Что такое свечка или огонёк</a:t>
            </a:r>
            <a:endParaRPr dirty="0"/>
          </a:p>
        </p:txBody>
      </p:sp>
      <p:sp>
        <p:nvSpPr>
          <p:cNvPr id="1737" name="Google Shape;1737;p76"/>
          <p:cNvSpPr/>
          <p:nvPr/>
        </p:nvSpPr>
        <p:spPr>
          <a:xfrm>
            <a:off x="158613" y="900237"/>
            <a:ext cx="263635" cy="315523"/>
          </a:xfrm>
          <a:custGeom>
            <a:avLst/>
            <a:gdLst/>
            <a:ahLst/>
            <a:cxnLst/>
            <a:rect l="l" t="t" r="r" b="b"/>
            <a:pathLst>
              <a:path w="2837" h="3395" extrusionOk="0">
                <a:moveTo>
                  <a:pt x="1656" y="0"/>
                </a:moveTo>
                <a:cubicBezTo>
                  <a:pt x="1602" y="0"/>
                  <a:pt x="1552" y="42"/>
                  <a:pt x="1502" y="125"/>
                </a:cubicBezTo>
                <a:cubicBezTo>
                  <a:pt x="1469" y="292"/>
                  <a:pt x="1369" y="392"/>
                  <a:pt x="1335" y="559"/>
                </a:cubicBezTo>
                <a:cubicBezTo>
                  <a:pt x="1202" y="992"/>
                  <a:pt x="968" y="1193"/>
                  <a:pt x="535" y="1226"/>
                </a:cubicBezTo>
                <a:cubicBezTo>
                  <a:pt x="368" y="1226"/>
                  <a:pt x="201" y="1326"/>
                  <a:pt x="1" y="1359"/>
                </a:cubicBezTo>
                <a:cubicBezTo>
                  <a:pt x="335" y="1693"/>
                  <a:pt x="701" y="1893"/>
                  <a:pt x="968" y="2227"/>
                </a:cubicBezTo>
                <a:cubicBezTo>
                  <a:pt x="1168" y="2560"/>
                  <a:pt x="1168" y="2994"/>
                  <a:pt x="1302" y="3394"/>
                </a:cubicBezTo>
                <a:cubicBezTo>
                  <a:pt x="1469" y="3127"/>
                  <a:pt x="1602" y="2794"/>
                  <a:pt x="1836" y="2560"/>
                </a:cubicBezTo>
                <a:cubicBezTo>
                  <a:pt x="2102" y="2360"/>
                  <a:pt x="2503" y="2360"/>
                  <a:pt x="2836" y="2227"/>
                </a:cubicBezTo>
                <a:lnTo>
                  <a:pt x="2670" y="2060"/>
                </a:lnTo>
                <a:cubicBezTo>
                  <a:pt x="2102" y="1726"/>
                  <a:pt x="1936" y="1193"/>
                  <a:pt x="1969" y="525"/>
                </a:cubicBezTo>
                <a:cubicBezTo>
                  <a:pt x="1969" y="392"/>
                  <a:pt x="1936" y="225"/>
                  <a:pt x="1836" y="125"/>
                </a:cubicBezTo>
                <a:cubicBezTo>
                  <a:pt x="1769" y="42"/>
                  <a:pt x="1711" y="0"/>
                  <a:pt x="16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76"/>
          <p:cNvSpPr/>
          <p:nvPr/>
        </p:nvSpPr>
        <p:spPr>
          <a:xfrm>
            <a:off x="280100" y="4566771"/>
            <a:ext cx="307903" cy="348882"/>
          </a:xfrm>
          <a:custGeom>
            <a:avLst/>
            <a:gdLst/>
            <a:ahLst/>
            <a:cxnLst/>
            <a:rect l="l" t="t" r="r" b="b"/>
            <a:pathLst>
              <a:path w="2736" h="3100" extrusionOk="0">
                <a:moveTo>
                  <a:pt x="1502" y="731"/>
                </a:moveTo>
                <a:cubicBezTo>
                  <a:pt x="1502" y="1164"/>
                  <a:pt x="1602" y="1531"/>
                  <a:pt x="1935" y="1831"/>
                </a:cubicBezTo>
                <a:cubicBezTo>
                  <a:pt x="1735" y="1932"/>
                  <a:pt x="1568" y="2032"/>
                  <a:pt x="1335" y="2098"/>
                </a:cubicBezTo>
                <a:cubicBezTo>
                  <a:pt x="1168" y="1898"/>
                  <a:pt x="1001" y="1665"/>
                  <a:pt x="801" y="1398"/>
                </a:cubicBezTo>
                <a:cubicBezTo>
                  <a:pt x="1168" y="1364"/>
                  <a:pt x="1401" y="1098"/>
                  <a:pt x="1502" y="731"/>
                </a:cubicBezTo>
                <a:close/>
                <a:moveTo>
                  <a:pt x="1544" y="1"/>
                </a:moveTo>
                <a:cubicBezTo>
                  <a:pt x="1433" y="1"/>
                  <a:pt x="1321" y="76"/>
                  <a:pt x="1235" y="230"/>
                </a:cubicBezTo>
                <a:cubicBezTo>
                  <a:pt x="1135" y="364"/>
                  <a:pt x="1101" y="497"/>
                  <a:pt x="1068" y="597"/>
                </a:cubicBezTo>
                <a:cubicBezTo>
                  <a:pt x="968" y="864"/>
                  <a:pt x="834" y="931"/>
                  <a:pt x="601" y="998"/>
                </a:cubicBezTo>
                <a:cubicBezTo>
                  <a:pt x="401" y="1031"/>
                  <a:pt x="101" y="1031"/>
                  <a:pt x="67" y="1331"/>
                </a:cubicBezTo>
                <a:cubicBezTo>
                  <a:pt x="0" y="1565"/>
                  <a:pt x="267" y="1665"/>
                  <a:pt x="434" y="1765"/>
                </a:cubicBezTo>
                <a:cubicBezTo>
                  <a:pt x="434" y="1831"/>
                  <a:pt x="467" y="1831"/>
                  <a:pt x="467" y="1831"/>
                </a:cubicBezTo>
                <a:cubicBezTo>
                  <a:pt x="768" y="1998"/>
                  <a:pt x="934" y="2232"/>
                  <a:pt x="934" y="2565"/>
                </a:cubicBezTo>
                <a:cubicBezTo>
                  <a:pt x="934" y="2699"/>
                  <a:pt x="934" y="2765"/>
                  <a:pt x="968" y="2866"/>
                </a:cubicBezTo>
                <a:cubicBezTo>
                  <a:pt x="1001" y="2932"/>
                  <a:pt x="1101" y="3099"/>
                  <a:pt x="1168" y="3099"/>
                </a:cubicBezTo>
                <a:cubicBezTo>
                  <a:pt x="1268" y="3099"/>
                  <a:pt x="1401" y="3032"/>
                  <a:pt x="1468" y="2932"/>
                </a:cubicBezTo>
                <a:cubicBezTo>
                  <a:pt x="1568" y="2866"/>
                  <a:pt x="1602" y="2765"/>
                  <a:pt x="1635" y="2665"/>
                </a:cubicBezTo>
                <a:cubicBezTo>
                  <a:pt x="1735" y="2399"/>
                  <a:pt x="1835" y="2265"/>
                  <a:pt x="2102" y="2265"/>
                </a:cubicBezTo>
                <a:cubicBezTo>
                  <a:pt x="2169" y="2265"/>
                  <a:pt x="2302" y="2265"/>
                  <a:pt x="2402" y="2232"/>
                </a:cubicBezTo>
                <a:cubicBezTo>
                  <a:pt x="2669" y="2165"/>
                  <a:pt x="2736" y="1932"/>
                  <a:pt x="2569" y="1731"/>
                </a:cubicBezTo>
                <a:cubicBezTo>
                  <a:pt x="2502" y="1698"/>
                  <a:pt x="2436" y="1665"/>
                  <a:pt x="2402" y="1598"/>
                </a:cubicBezTo>
                <a:cubicBezTo>
                  <a:pt x="2069" y="1398"/>
                  <a:pt x="1969" y="1098"/>
                  <a:pt x="2002" y="731"/>
                </a:cubicBezTo>
                <a:cubicBezTo>
                  <a:pt x="1969" y="564"/>
                  <a:pt x="1935" y="364"/>
                  <a:pt x="1835" y="197"/>
                </a:cubicBezTo>
                <a:cubicBezTo>
                  <a:pt x="1754" y="67"/>
                  <a:pt x="1650" y="1"/>
                  <a:pt x="154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76"/>
          <p:cNvSpPr/>
          <p:nvPr/>
        </p:nvSpPr>
        <p:spPr>
          <a:xfrm>
            <a:off x="7114251" y="381737"/>
            <a:ext cx="263635" cy="315523"/>
          </a:xfrm>
          <a:custGeom>
            <a:avLst/>
            <a:gdLst/>
            <a:ahLst/>
            <a:cxnLst/>
            <a:rect l="l" t="t" r="r" b="b"/>
            <a:pathLst>
              <a:path w="2837" h="3395" extrusionOk="0">
                <a:moveTo>
                  <a:pt x="1656" y="0"/>
                </a:moveTo>
                <a:cubicBezTo>
                  <a:pt x="1602" y="0"/>
                  <a:pt x="1552" y="42"/>
                  <a:pt x="1502" y="125"/>
                </a:cubicBezTo>
                <a:cubicBezTo>
                  <a:pt x="1469" y="292"/>
                  <a:pt x="1369" y="392"/>
                  <a:pt x="1335" y="559"/>
                </a:cubicBezTo>
                <a:cubicBezTo>
                  <a:pt x="1202" y="992"/>
                  <a:pt x="968" y="1193"/>
                  <a:pt x="535" y="1226"/>
                </a:cubicBezTo>
                <a:cubicBezTo>
                  <a:pt x="368" y="1226"/>
                  <a:pt x="201" y="1326"/>
                  <a:pt x="1" y="1359"/>
                </a:cubicBezTo>
                <a:cubicBezTo>
                  <a:pt x="335" y="1693"/>
                  <a:pt x="701" y="1893"/>
                  <a:pt x="968" y="2227"/>
                </a:cubicBezTo>
                <a:cubicBezTo>
                  <a:pt x="1168" y="2560"/>
                  <a:pt x="1168" y="2994"/>
                  <a:pt x="1302" y="3394"/>
                </a:cubicBezTo>
                <a:cubicBezTo>
                  <a:pt x="1469" y="3127"/>
                  <a:pt x="1602" y="2794"/>
                  <a:pt x="1836" y="2560"/>
                </a:cubicBezTo>
                <a:cubicBezTo>
                  <a:pt x="2102" y="2360"/>
                  <a:pt x="2503" y="2360"/>
                  <a:pt x="2836" y="2227"/>
                </a:cubicBezTo>
                <a:lnTo>
                  <a:pt x="2670" y="2060"/>
                </a:lnTo>
                <a:cubicBezTo>
                  <a:pt x="2102" y="1726"/>
                  <a:pt x="1936" y="1193"/>
                  <a:pt x="1969" y="525"/>
                </a:cubicBezTo>
                <a:cubicBezTo>
                  <a:pt x="1969" y="392"/>
                  <a:pt x="1936" y="225"/>
                  <a:pt x="1836" y="125"/>
                </a:cubicBezTo>
                <a:cubicBezTo>
                  <a:pt x="1769" y="42"/>
                  <a:pt x="1711" y="0"/>
                  <a:pt x="16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76"/>
          <p:cNvSpPr/>
          <p:nvPr/>
        </p:nvSpPr>
        <p:spPr>
          <a:xfrm>
            <a:off x="7463126" y="4529787"/>
            <a:ext cx="263635" cy="315523"/>
          </a:xfrm>
          <a:custGeom>
            <a:avLst/>
            <a:gdLst/>
            <a:ahLst/>
            <a:cxnLst/>
            <a:rect l="l" t="t" r="r" b="b"/>
            <a:pathLst>
              <a:path w="2837" h="3395" extrusionOk="0">
                <a:moveTo>
                  <a:pt x="1656" y="0"/>
                </a:moveTo>
                <a:cubicBezTo>
                  <a:pt x="1602" y="0"/>
                  <a:pt x="1552" y="42"/>
                  <a:pt x="1502" y="125"/>
                </a:cubicBezTo>
                <a:cubicBezTo>
                  <a:pt x="1469" y="292"/>
                  <a:pt x="1369" y="392"/>
                  <a:pt x="1335" y="559"/>
                </a:cubicBezTo>
                <a:cubicBezTo>
                  <a:pt x="1202" y="992"/>
                  <a:pt x="968" y="1193"/>
                  <a:pt x="535" y="1226"/>
                </a:cubicBezTo>
                <a:cubicBezTo>
                  <a:pt x="368" y="1226"/>
                  <a:pt x="201" y="1326"/>
                  <a:pt x="1" y="1359"/>
                </a:cubicBezTo>
                <a:cubicBezTo>
                  <a:pt x="335" y="1693"/>
                  <a:pt x="701" y="1893"/>
                  <a:pt x="968" y="2227"/>
                </a:cubicBezTo>
                <a:cubicBezTo>
                  <a:pt x="1168" y="2560"/>
                  <a:pt x="1168" y="2994"/>
                  <a:pt x="1302" y="3394"/>
                </a:cubicBezTo>
                <a:cubicBezTo>
                  <a:pt x="1469" y="3127"/>
                  <a:pt x="1602" y="2794"/>
                  <a:pt x="1836" y="2560"/>
                </a:cubicBezTo>
                <a:cubicBezTo>
                  <a:pt x="2102" y="2360"/>
                  <a:pt x="2503" y="2360"/>
                  <a:pt x="2836" y="2227"/>
                </a:cubicBezTo>
                <a:lnTo>
                  <a:pt x="2670" y="2060"/>
                </a:lnTo>
                <a:cubicBezTo>
                  <a:pt x="2102" y="1726"/>
                  <a:pt x="1936" y="1193"/>
                  <a:pt x="1969" y="525"/>
                </a:cubicBezTo>
                <a:cubicBezTo>
                  <a:pt x="1969" y="392"/>
                  <a:pt x="1936" y="225"/>
                  <a:pt x="1836" y="125"/>
                </a:cubicBezTo>
                <a:cubicBezTo>
                  <a:pt x="1769" y="42"/>
                  <a:pt x="1711" y="0"/>
                  <a:pt x="1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354E48-C5C0-4082-B3B9-1FCB1E8C8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886" y="2014513"/>
            <a:ext cx="1627579" cy="15198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71"/>
          <p:cNvSpPr txBox="1">
            <a:spLocks noGrp="1"/>
          </p:cNvSpPr>
          <p:nvPr>
            <p:ph type="title"/>
          </p:nvPr>
        </p:nvSpPr>
        <p:spPr>
          <a:xfrm>
            <a:off x="713250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Место</a:t>
            </a:r>
            <a:endParaRPr dirty="0"/>
          </a:p>
        </p:txBody>
      </p:sp>
      <p:graphicFrame>
        <p:nvGraphicFramePr>
          <p:cNvPr id="1536" name="Google Shape;1536;p71"/>
          <p:cNvGraphicFramePr/>
          <p:nvPr>
            <p:extLst>
              <p:ext uri="{D42A27DB-BD31-4B8C-83A1-F6EECF244321}">
                <p14:modId xmlns:p14="http://schemas.microsoft.com/office/powerpoint/2010/main" val="3926462000"/>
              </p:ext>
            </p:extLst>
          </p:nvPr>
        </p:nvGraphicFramePr>
        <p:xfrm>
          <a:off x="884786" y="1152840"/>
          <a:ext cx="4165172" cy="2402270"/>
        </p:xfrm>
        <a:graphic>
          <a:graphicData uri="http://schemas.openxmlformats.org/drawingml/2006/table">
            <a:tbl>
              <a:tblPr>
                <a:noFill/>
                <a:tableStyleId>{9C4AC0CD-17FA-478C-8A52-F562C8721821}</a:tableStyleId>
              </a:tblPr>
              <a:tblGrid>
                <a:gridCol w="1246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8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dk2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Каждый видит каждого</a:t>
                      </a:r>
                      <a:endParaRPr dirty="0">
                        <a:solidFill>
                          <a:schemeClr val="dk2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lt2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Просторно</a:t>
                      </a:r>
                      <a:endParaRPr dirty="0">
                        <a:solidFill>
                          <a:schemeClr val="lt2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accent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Атрибуты: предмет в центре, предмет для передачи, музыка</a:t>
                      </a:r>
                      <a:endParaRPr dirty="0">
                        <a:solidFill>
                          <a:schemeClr val="accent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accent4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Комфортно</a:t>
                      </a:r>
                      <a:endParaRPr dirty="0">
                        <a:solidFill>
                          <a:schemeClr val="accent4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>
                          <a:solidFill>
                            <a:schemeClr val="accent5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Уютно</a:t>
                      </a:r>
                      <a:endParaRPr dirty="0">
                        <a:solidFill>
                          <a:schemeClr val="accent5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7" name="Google Shape;1537;p71"/>
          <p:cNvSpPr/>
          <p:nvPr/>
        </p:nvSpPr>
        <p:spPr>
          <a:xfrm>
            <a:off x="247326" y="283334"/>
            <a:ext cx="307897" cy="315531"/>
          </a:xfrm>
          <a:custGeom>
            <a:avLst/>
            <a:gdLst/>
            <a:ahLst/>
            <a:cxnLst/>
            <a:rect l="l" t="t" r="r" b="b"/>
            <a:pathLst>
              <a:path w="2836" h="3461" extrusionOk="0">
                <a:moveTo>
                  <a:pt x="1668" y="0"/>
                </a:moveTo>
                <a:cubicBezTo>
                  <a:pt x="1610" y="0"/>
                  <a:pt x="1552" y="42"/>
                  <a:pt x="1501" y="125"/>
                </a:cubicBezTo>
                <a:cubicBezTo>
                  <a:pt x="1435" y="259"/>
                  <a:pt x="1335" y="425"/>
                  <a:pt x="1301" y="626"/>
                </a:cubicBezTo>
                <a:cubicBezTo>
                  <a:pt x="1168" y="992"/>
                  <a:pt x="968" y="1193"/>
                  <a:pt x="567" y="1226"/>
                </a:cubicBezTo>
                <a:cubicBezTo>
                  <a:pt x="401" y="1226"/>
                  <a:pt x="234" y="1326"/>
                  <a:pt x="0" y="1359"/>
                </a:cubicBezTo>
                <a:cubicBezTo>
                  <a:pt x="401" y="1693"/>
                  <a:pt x="768" y="1893"/>
                  <a:pt x="968" y="2293"/>
                </a:cubicBezTo>
                <a:cubicBezTo>
                  <a:pt x="1168" y="2627"/>
                  <a:pt x="1168" y="3027"/>
                  <a:pt x="1301" y="3461"/>
                </a:cubicBezTo>
                <a:cubicBezTo>
                  <a:pt x="1468" y="3161"/>
                  <a:pt x="1602" y="2827"/>
                  <a:pt x="1835" y="2627"/>
                </a:cubicBezTo>
                <a:cubicBezTo>
                  <a:pt x="2102" y="2393"/>
                  <a:pt x="2469" y="2393"/>
                  <a:pt x="2836" y="2293"/>
                </a:cubicBezTo>
                <a:cubicBezTo>
                  <a:pt x="2802" y="2193"/>
                  <a:pt x="2769" y="2093"/>
                  <a:pt x="2669" y="2060"/>
                </a:cubicBezTo>
                <a:cubicBezTo>
                  <a:pt x="2102" y="1726"/>
                  <a:pt x="1935" y="1193"/>
                  <a:pt x="1968" y="559"/>
                </a:cubicBezTo>
                <a:cubicBezTo>
                  <a:pt x="1968" y="392"/>
                  <a:pt x="1935" y="225"/>
                  <a:pt x="1835" y="125"/>
                </a:cubicBezTo>
                <a:cubicBezTo>
                  <a:pt x="1785" y="42"/>
                  <a:pt x="1727" y="0"/>
                  <a:pt x="1668" y="0"/>
                </a:cubicBezTo>
                <a:close/>
              </a:path>
            </a:pathLst>
          </a:custGeom>
          <a:solidFill>
            <a:srgbClr val="FE70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71"/>
          <p:cNvSpPr/>
          <p:nvPr/>
        </p:nvSpPr>
        <p:spPr>
          <a:xfrm>
            <a:off x="8375222" y="4215633"/>
            <a:ext cx="307903" cy="302982"/>
          </a:xfrm>
          <a:custGeom>
            <a:avLst/>
            <a:gdLst/>
            <a:ahLst/>
            <a:cxnLst/>
            <a:rect l="l" t="t" r="r" b="b"/>
            <a:pathLst>
              <a:path w="2637" h="3090" extrusionOk="0">
                <a:moveTo>
                  <a:pt x="1469" y="672"/>
                </a:moveTo>
                <a:cubicBezTo>
                  <a:pt x="1502" y="1105"/>
                  <a:pt x="1535" y="1506"/>
                  <a:pt x="1869" y="1772"/>
                </a:cubicBezTo>
                <a:cubicBezTo>
                  <a:pt x="1669" y="1839"/>
                  <a:pt x="1469" y="1973"/>
                  <a:pt x="1302" y="2039"/>
                </a:cubicBezTo>
                <a:cubicBezTo>
                  <a:pt x="1135" y="1839"/>
                  <a:pt x="968" y="1606"/>
                  <a:pt x="768" y="1339"/>
                </a:cubicBezTo>
                <a:cubicBezTo>
                  <a:pt x="1102" y="1305"/>
                  <a:pt x="1335" y="1105"/>
                  <a:pt x="1469" y="672"/>
                </a:cubicBezTo>
                <a:close/>
                <a:moveTo>
                  <a:pt x="1486" y="0"/>
                </a:moveTo>
                <a:cubicBezTo>
                  <a:pt x="1323" y="0"/>
                  <a:pt x="1260" y="153"/>
                  <a:pt x="1168" y="305"/>
                </a:cubicBezTo>
                <a:cubicBezTo>
                  <a:pt x="1135" y="338"/>
                  <a:pt x="1102" y="438"/>
                  <a:pt x="1102" y="505"/>
                </a:cubicBezTo>
                <a:cubicBezTo>
                  <a:pt x="1002" y="805"/>
                  <a:pt x="835" y="939"/>
                  <a:pt x="535" y="972"/>
                </a:cubicBezTo>
                <a:cubicBezTo>
                  <a:pt x="335" y="972"/>
                  <a:pt x="101" y="1005"/>
                  <a:pt x="34" y="1272"/>
                </a:cubicBezTo>
                <a:cubicBezTo>
                  <a:pt x="1" y="1506"/>
                  <a:pt x="201" y="1539"/>
                  <a:pt x="368" y="1672"/>
                </a:cubicBezTo>
                <a:cubicBezTo>
                  <a:pt x="435" y="1672"/>
                  <a:pt x="435" y="1706"/>
                  <a:pt x="468" y="1706"/>
                </a:cubicBezTo>
                <a:cubicBezTo>
                  <a:pt x="768" y="1939"/>
                  <a:pt x="935" y="2173"/>
                  <a:pt x="935" y="2540"/>
                </a:cubicBezTo>
                <a:cubicBezTo>
                  <a:pt x="935" y="2673"/>
                  <a:pt x="935" y="2807"/>
                  <a:pt x="968" y="2940"/>
                </a:cubicBezTo>
                <a:cubicBezTo>
                  <a:pt x="1007" y="3037"/>
                  <a:pt x="1080" y="3089"/>
                  <a:pt x="1160" y="3089"/>
                </a:cubicBezTo>
                <a:cubicBezTo>
                  <a:pt x="1218" y="3089"/>
                  <a:pt x="1280" y="3062"/>
                  <a:pt x="1335" y="3007"/>
                </a:cubicBezTo>
                <a:cubicBezTo>
                  <a:pt x="1469" y="2940"/>
                  <a:pt x="1535" y="2773"/>
                  <a:pt x="1602" y="2640"/>
                </a:cubicBezTo>
                <a:cubicBezTo>
                  <a:pt x="1635" y="2373"/>
                  <a:pt x="1802" y="2306"/>
                  <a:pt x="2036" y="2273"/>
                </a:cubicBezTo>
                <a:cubicBezTo>
                  <a:pt x="2136" y="2273"/>
                  <a:pt x="2269" y="2273"/>
                  <a:pt x="2336" y="2206"/>
                </a:cubicBezTo>
                <a:cubicBezTo>
                  <a:pt x="2536" y="2139"/>
                  <a:pt x="2636" y="1873"/>
                  <a:pt x="2469" y="1706"/>
                </a:cubicBezTo>
                <a:cubicBezTo>
                  <a:pt x="2436" y="1639"/>
                  <a:pt x="2369" y="1606"/>
                  <a:pt x="2303" y="1539"/>
                </a:cubicBezTo>
                <a:cubicBezTo>
                  <a:pt x="1969" y="1339"/>
                  <a:pt x="1869" y="1039"/>
                  <a:pt x="1936" y="705"/>
                </a:cubicBezTo>
                <a:lnTo>
                  <a:pt x="1936" y="371"/>
                </a:lnTo>
                <a:cubicBezTo>
                  <a:pt x="1869" y="171"/>
                  <a:pt x="1769" y="5"/>
                  <a:pt x="1535" y="5"/>
                </a:cubicBezTo>
                <a:cubicBezTo>
                  <a:pt x="1518" y="2"/>
                  <a:pt x="1502" y="0"/>
                  <a:pt x="1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71"/>
          <p:cNvSpPr/>
          <p:nvPr/>
        </p:nvSpPr>
        <p:spPr>
          <a:xfrm>
            <a:off x="7337913" y="488812"/>
            <a:ext cx="263635" cy="315523"/>
          </a:xfrm>
          <a:custGeom>
            <a:avLst/>
            <a:gdLst/>
            <a:ahLst/>
            <a:cxnLst/>
            <a:rect l="l" t="t" r="r" b="b"/>
            <a:pathLst>
              <a:path w="2837" h="3395" extrusionOk="0">
                <a:moveTo>
                  <a:pt x="1656" y="0"/>
                </a:moveTo>
                <a:cubicBezTo>
                  <a:pt x="1602" y="0"/>
                  <a:pt x="1552" y="42"/>
                  <a:pt x="1502" y="125"/>
                </a:cubicBezTo>
                <a:cubicBezTo>
                  <a:pt x="1469" y="292"/>
                  <a:pt x="1369" y="392"/>
                  <a:pt x="1335" y="559"/>
                </a:cubicBezTo>
                <a:cubicBezTo>
                  <a:pt x="1202" y="992"/>
                  <a:pt x="968" y="1193"/>
                  <a:pt x="535" y="1226"/>
                </a:cubicBezTo>
                <a:cubicBezTo>
                  <a:pt x="368" y="1226"/>
                  <a:pt x="201" y="1326"/>
                  <a:pt x="1" y="1359"/>
                </a:cubicBezTo>
                <a:cubicBezTo>
                  <a:pt x="335" y="1693"/>
                  <a:pt x="701" y="1893"/>
                  <a:pt x="968" y="2227"/>
                </a:cubicBezTo>
                <a:cubicBezTo>
                  <a:pt x="1168" y="2560"/>
                  <a:pt x="1168" y="2994"/>
                  <a:pt x="1302" y="3394"/>
                </a:cubicBezTo>
                <a:cubicBezTo>
                  <a:pt x="1469" y="3127"/>
                  <a:pt x="1602" y="2794"/>
                  <a:pt x="1836" y="2560"/>
                </a:cubicBezTo>
                <a:cubicBezTo>
                  <a:pt x="2102" y="2360"/>
                  <a:pt x="2503" y="2360"/>
                  <a:pt x="2836" y="2227"/>
                </a:cubicBezTo>
                <a:lnTo>
                  <a:pt x="2670" y="2060"/>
                </a:lnTo>
                <a:cubicBezTo>
                  <a:pt x="2102" y="1726"/>
                  <a:pt x="1936" y="1193"/>
                  <a:pt x="1969" y="525"/>
                </a:cubicBezTo>
                <a:cubicBezTo>
                  <a:pt x="1969" y="392"/>
                  <a:pt x="1936" y="225"/>
                  <a:pt x="1836" y="125"/>
                </a:cubicBezTo>
                <a:cubicBezTo>
                  <a:pt x="1769" y="42"/>
                  <a:pt x="1711" y="0"/>
                  <a:pt x="16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71"/>
          <p:cNvSpPr/>
          <p:nvPr/>
        </p:nvSpPr>
        <p:spPr>
          <a:xfrm>
            <a:off x="460875" y="4192683"/>
            <a:ext cx="307903" cy="348882"/>
          </a:xfrm>
          <a:custGeom>
            <a:avLst/>
            <a:gdLst/>
            <a:ahLst/>
            <a:cxnLst/>
            <a:rect l="l" t="t" r="r" b="b"/>
            <a:pathLst>
              <a:path w="2736" h="3100" extrusionOk="0">
                <a:moveTo>
                  <a:pt x="1502" y="731"/>
                </a:moveTo>
                <a:cubicBezTo>
                  <a:pt x="1502" y="1164"/>
                  <a:pt x="1602" y="1531"/>
                  <a:pt x="1935" y="1831"/>
                </a:cubicBezTo>
                <a:cubicBezTo>
                  <a:pt x="1735" y="1932"/>
                  <a:pt x="1568" y="2032"/>
                  <a:pt x="1335" y="2098"/>
                </a:cubicBezTo>
                <a:cubicBezTo>
                  <a:pt x="1168" y="1898"/>
                  <a:pt x="1001" y="1665"/>
                  <a:pt x="801" y="1398"/>
                </a:cubicBezTo>
                <a:cubicBezTo>
                  <a:pt x="1168" y="1364"/>
                  <a:pt x="1401" y="1098"/>
                  <a:pt x="1502" y="731"/>
                </a:cubicBezTo>
                <a:close/>
                <a:moveTo>
                  <a:pt x="1544" y="1"/>
                </a:moveTo>
                <a:cubicBezTo>
                  <a:pt x="1433" y="1"/>
                  <a:pt x="1321" y="76"/>
                  <a:pt x="1235" y="230"/>
                </a:cubicBezTo>
                <a:cubicBezTo>
                  <a:pt x="1135" y="364"/>
                  <a:pt x="1101" y="497"/>
                  <a:pt x="1068" y="597"/>
                </a:cubicBezTo>
                <a:cubicBezTo>
                  <a:pt x="968" y="864"/>
                  <a:pt x="834" y="931"/>
                  <a:pt x="601" y="998"/>
                </a:cubicBezTo>
                <a:cubicBezTo>
                  <a:pt x="401" y="1031"/>
                  <a:pt x="101" y="1031"/>
                  <a:pt x="67" y="1331"/>
                </a:cubicBezTo>
                <a:cubicBezTo>
                  <a:pt x="0" y="1565"/>
                  <a:pt x="267" y="1665"/>
                  <a:pt x="434" y="1765"/>
                </a:cubicBezTo>
                <a:cubicBezTo>
                  <a:pt x="434" y="1831"/>
                  <a:pt x="467" y="1831"/>
                  <a:pt x="467" y="1831"/>
                </a:cubicBezTo>
                <a:cubicBezTo>
                  <a:pt x="768" y="1998"/>
                  <a:pt x="934" y="2232"/>
                  <a:pt x="934" y="2565"/>
                </a:cubicBezTo>
                <a:cubicBezTo>
                  <a:pt x="934" y="2699"/>
                  <a:pt x="934" y="2765"/>
                  <a:pt x="968" y="2866"/>
                </a:cubicBezTo>
                <a:cubicBezTo>
                  <a:pt x="1001" y="2932"/>
                  <a:pt x="1101" y="3099"/>
                  <a:pt x="1168" y="3099"/>
                </a:cubicBezTo>
                <a:cubicBezTo>
                  <a:pt x="1268" y="3099"/>
                  <a:pt x="1401" y="3032"/>
                  <a:pt x="1468" y="2932"/>
                </a:cubicBezTo>
                <a:cubicBezTo>
                  <a:pt x="1568" y="2866"/>
                  <a:pt x="1602" y="2765"/>
                  <a:pt x="1635" y="2665"/>
                </a:cubicBezTo>
                <a:cubicBezTo>
                  <a:pt x="1735" y="2399"/>
                  <a:pt x="1835" y="2265"/>
                  <a:pt x="2102" y="2265"/>
                </a:cubicBezTo>
                <a:cubicBezTo>
                  <a:pt x="2169" y="2265"/>
                  <a:pt x="2302" y="2265"/>
                  <a:pt x="2402" y="2232"/>
                </a:cubicBezTo>
                <a:cubicBezTo>
                  <a:pt x="2669" y="2165"/>
                  <a:pt x="2736" y="1932"/>
                  <a:pt x="2569" y="1731"/>
                </a:cubicBezTo>
                <a:cubicBezTo>
                  <a:pt x="2502" y="1698"/>
                  <a:pt x="2436" y="1665"/>
                  <a:pt x="2402" y="1598"/>
                </a:cubicBezTo>
                <a:cubicBezTo>
                  <a:pt x="2069" y="1398"/>
                  <a:pt x="1969" y="1098"/>
                  <a:pt x="2002" y="731"/>
                </a:cubicBezTo>
                <a:cubicBezTo>
                  <a:pt x="1969" y="564"/>
                  <a:pt x="1935" y="364"/>
                  <a:pt x="1835" y="197"/>
                </a:cubicBezTo>
                <a:cubicBezTo>
                  <a:pt x="1754" y="67"/>
                  <a:pt x="1650" y="1"/>
                  <a:pt x="15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541" name="Google Shape;1541;p71"/>
          <p:cNvGrpSpPr/>
          <p:nvPr/>
        </p:nvGrpSpPr>
        <p:grpSpPr>
          <a:xfrm>
            <a:off x="1165963" y="1314857"/>
            <a:ext cx="307896" cy="229638"/>
            <a:chOff x="5216456" y="3725484"/>
            <a:chExt cx="356196" cy="265631"/>
          </a:xfrm>
        </p:grpSpPr>
        <p:sp>
          <p:nvSpPr>
            <p:cNvPr id="1542" name="Google Shape;1542;p71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71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4" name="Google Shape;1544;p71"/>
          <p:cNvGrpSpPr/>
          <p:nvPr/>
        </p:nvGrpSpPr>
        <p:grpSpPr>
          <a:xfrm>
            <a:off x="1165963" y="1831383"/>
            <a:ext cx="307896" cy="229638"/>
            <a:chOff x="5216456" y="3725484"/>
            <a:chExt cx="356196" cy="265631"/>
          </a:xfrm>
        </p:grpSpPr>
        <p:sp>
          <p:nvSpPr>
            <p:cNvPr id="1545" name="Google Shape;1545;p71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71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7" name="Google Shape;1547;p71"/>
          <p:cNvGrpSpPr/>
          <p:nvPr/>
        </p:nvGrpSpPr>
        <p:grpSpPr>
          <a:xfrm>
            <a:off x="1165963" y="2645566"/>
            <a:ext cx="307896" cy="229638"/>
            <a:chOff x="5216456" y="3725484"/>
            <a:chExt cx="356196" cy="265631"/>
          </a:xfrm>
        </p:grpSpPr>
        <p:sp>
          <p:nvSpPr>
            <p:cNvPr id="1548" name="Google Shape;1548;p71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71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0" name="Google Shape;1550;p71"/>
          <p:cNvGrpSpPr/>
          <p:nvPr/>
        </p:nvGrpSpPr>
        <p:grpSpPr>
          <a:xfrm>
            <a:off x="1165963" y="3136207"/>
            <a:ext cx="307896" cy="229638"/>
            <a:chOff x="5216456" y="3725484"/>
            <a:chExt cx="356196" cy="265631"/>
          </a:xfrm>
        </p:grpSpPr>
        <p:sp>
          <p:nvSpPr>
            <p:cNvPr id="1551" name="Google Shape;1551;p71"/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71"/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1547;p71">
            <a:extLst>
              <a:ext uri="{FF2B5EF4-FFF2-40B4-BE49-F238E27FC236}">
                <a16:creationId xmlns:a16="http://schemas.microsoft.com/office/drawing/2014/main" id="{7DF93CF9-036D-4C9D-8D09-783D65B3ED99}"/>
              </a:ext>
            </a:extLst>
          </p:cNvPr>
          <p:cNvGrpSpPr/>
          <p:nvPr/>
        </p:nvGrpSpPr>
        <p:grpSpPr>
          <a:xfrm>
            <a:off x="1165209" y="2206392"/>
            <a:ext cx="307896" cy="229638"/>
            <a:chOff x="5216456" y="3725484"/>
            <a:chExt cx="356196" cy="265631"/>
          </a:xfrm>
        </p:grpSpPr>
        <p:sp>
          <p:nvSpPr>
            <p:cNvPr id="21" name="Google Shape;1548;p71">
              <a:extLst>
                <a:ext uri="{FF2B5EF4-FFF2-40B4-BE49-F238E27FC236}">
                  <a16:creationId xmlns:a16="http://schemas.microsoft.com/office/drawing/2014/main" id="{58F6288D-D6AD-47BE-AB72-995EB13DCC3B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549;p71">
              <a:extLst>
                <a:ext uri="{FF2B5EF4-FFF2-40B4-BE49-F238E27FC236}">
                  <a16:creationId xmlns:a16="http://schemas.microsoft.com/office/drawing/2014/main" id="{B618CE3F-A310-4853-98DA-E558322C6BE5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B3C8BB-F807-478A-8481-A3D364FB5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701" y="111299"/>
            <a:ext cx="3254375" cy="21695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7076DA-090E-48A1-806D-132C04EE3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8408" y="2719357"/>
            <a:ext cx="1462184" cy="14621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273FA0-4377-4904-BC83-B2E58A67D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977" y="2500015"/>
            <a:ext cx="1654099" cy="127238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2"/>
          <p:cNvSpPr txBox="1">
            <a:spLocks noGrp="1"/>
          </p:cNvSpPr>
          <p:nvPr>
            <p:ph type="title"/>
          </p:nvPr>
        </p:nvSpPr>
        <p:spPr>
          <a:xfrm>
            <a:off x="1252400" y="988499"/>
            <a:ext cx="5756050" cy="18905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dirty="0"/>
              <a:t>Легенда</a:t>
            </a:r>
            <a:r>
              <a:rPr lang="en" sz="6000" dirty="0"/>
              <a:t>!</a:t>
            </a:r>
            <a:r>
              <a:rPr lang="en-US" sz="6000" dirty="0"/>
              <a:t>/ </a:t>
            </a:r>
            <a:r>
              <a:rPr lang="ru-RU" sz="6000" dirty="0"/>
              <a:t>Загон</a:t>
            </a:r>
            <a:endParaRPr sz="6000" dirty="0"/>
          </a:p>
        </p:txBody>
      </p:sp>
      <p:sp>
        <p:nvSpPr>
          <p:cNvPr id="485" name="Google Shape;485;p42"/>
          <p:cNvSpPr txBox="1">
            <a:spLocks noGrp="1"/>
          </p:cNvSpPr>
          <p:nvPr>
            <p:ph type="subTitle" idx="1"/>
          </p:nvPr>
        </p:nvSpPr>
        <p:spPr>
          <a:xfrm>
            <a:off x="2135550" y="2965788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 Создаем чудеса, сказку, рассказываем историю, легенду, чтобы дети погрузились в происходящее</a:t>
            </a:r>
            <a:r>
              <a:rPr lang="en" dirty="0"/>
              <a:t>…</a:t>
            </a:r>
            <a:endParaRPr dirty="0"/>
          </a:p>
        </p:txBody>
      </p:sp>
      <p:sp>
        <p:nvSpPr>
          <p:cNvPr id="486" name="Google Shape;486;p42"/>
          <p:cNvSpPr/>
          <p:nvPr/>
        </p:nvSpPr>
        <p:spPr>
          <a:xfrm>
            <a:off x="7565675" y="1156825"/>
            <a:ext cx="617382" cy="645933"/>
          </a:xfrm>
          <a:custGeom>
            <a:avLst/>
            <a:gdLst/>
            <a:ahLst/>
            <a:cxnLst/>
            <a:rect l="l" t="t" r="r" b="b"/>
            <a:pathLst>
              <a:path w="8174" h="8552" extrusionOk="0">
                <a:moveTo>
                  <a:pt x="2836" y="2059"/>
                </a:moveTo>
                <a:cubicBezTo>
                  <a:pt x="2869" y="2459"/>
                  <a:pt x="2836" y="2826"/>
                  <a:pt x="2636" y="3226"/>
                </a:cubicBezTo>
                <a:cubicBezTo>
                  <a:pt x="2369" y="2726"/>
                  <a:pt x="2703" y="2459"/>
                  <a:pt x="2836" y="2059"/>
                </a:cubicBezTo>
                <a:close/>
                <a:moveTo>
                  <a:pt x="5705" y="2626"/>
                </a:moveTo>
                <a:cubicBezTo>
                  <a:pt x="5705" y="3059"/>
                  <a:pt x="5471" y="3393"/>
                  <a:pt x="5204" y="3793"/>
                </a:cubicBezTo>
                <a:cubicBezTo>
                  <a:pt x="5171" y="3827"/>
                  <a:pt x="5038" y="3827"/>
                  <a:pt x="5038" y="3827"/>
                </a:cubicBezTo>
                <a:cubicBezTo>
                  <a:pt x="5004" y="3727"/>
                  <a:pt x="4938" y="3627"/>
                  <a:pt x="4971" y="3560"/>
                </a:cubicBezTo>
                <a:cubicBezTo>
                  <a:pt x="5038" y="3393"/>
                  <a:pt x="5138" y="3226"/>
                  <a:pt x="5271" y="3126"/>
                </a:cubicBezTo>
                <a:cubicBezTo>
                  <a:pt x="5371" y="2893"/>
                  <a:pt x="5538" y="2793"/>
                  <a:pt x="5705" y="2626"/>
                </a:cubicBezTo>
                <a:close/>
                <a:moveTo>
                  <a:pt x="4603" y="387"/>
                </a:moveTo>
                <a:cubicBezTo>
                  <a:pt x="4954" y="387"/>
                  <a:pt x="5221" y="552"/>
                  <a:pt x="5405" y="858"/>
                </a:cubicBezTo>
                <a:cubicBezTo>
                  <a:pt x="5538" y="1025"/>
                  <a:pt x="5638" y="1225"/>
                  <a:pt x="5671" y="1392"/>
                </a:cubicBezTo>
                <a:cubicBezTo>
                  <a:pt x="5738" y="1725"/>
                  <a:pt x="5805" y="1992"/>
                  <a:pt x="5405" y="2226"/>
                </a:cubicBezTo>
                <a:cubicBezTo>
                  <a:pt x="5138" y="2459"/>
                  <a:pt x="4871" y="2793"/>
                  <a:pt x="4671" y="3059"/>
                </a:cubicBezTo>
                <a:cubicBezTo>
                  <a:pt x="4571" y="3193"/>
                  <a:pt x="4504" y="3393"/>
                  <a:pt x="4504" y="3627"/>
                </a:cubicBezTo>
                <a:cubicBezTo>
                  <a:pt x="4471" y="3860"/>
                  <a:pt x="4671" y="4127"/>
                  <a:pt x="4904" y="4194"/>
                </a:cubicBezTo>
                <a:cubicBezTo>
                  <a:pt x="4988" y="4231"/>
                  <a:pt x="5062" y="4247"/>
                  <a:pt x="5127" y="4247"/>
                </a:cubicBezTo>
                <a:cubicBezTo>
                  <a:pt x="5298" y="4247"/>
                  <a:pt x="5418" y="4138"/>
                  <a:pt x="5538" y="3993"/>
                </a:cubicBezTo>
                <a:cubicBezTo>
                  <a:pt x="5872" y="3627"/>
                  <a:pt x="6038" y="3160"/>
                  <a:pt x="6172" y="2659"/>
                </a:cubicBezTo>
                <a:cubicBezTo>
                  <a:pt x="6205" y="2492"/>
                  <a:pt x="6205" y="2226"/>
                  <a:pt x="6305" y="2226"/>
                </a:cubicBezTo>
                <a:cubicBezTo>
                  <a:pt x="6422" y="2186"/>
                  <a:pt x="6574" y="2170"/>
                  <a:pt x="6720" y="2170"/>
                </a:cubicBezTo>
                <a:cubicBezTo>
                  <a:pt x="6823" y="2170"/>
                  <a:pt x="6923" y="2178"/>
                  <a:pt x="7006" y="2192"/>
                </a:cubicBezTo>
                <a:cubicBezTo>
                  <a:pt x="7373" y="2326"/>
                  <a:pt x="7573" y="2659"/>
                  <a:pt x="7640" y="3026"/>
                </a:cubicBezTo>
                <a:cubicBezTo>
                  <a:pt x="7673" y="3293"/>
                  <a:pt x="7673" y="3526"/>
                  <a:pt x="7573" y="3727"/>
                </a:cubicBezTo>
                <a:cubicBezTo>
                  <a:pt x="7173" y="4994"/>
                  <a:pt x="6639" y="6162"/>
                  <a:pt x="5671" y="7129"/>
                </a:cubicBezTo>
                <a:cubicBezTo>
                  <a:pt x="5138" y="7696"/>
                  <a:pt x="4404" y="8063"/>
                  <a:pt x="3570" y="8063"/>
                </a:cubicBezTo>
                <a:cubicBezTo>
                  <a:pt x="2736" y="8063"/>
                  <a:pt x="2136" y="7729"/>
                  <a:pt x="1635" y="7129"/>
                </a:cubicBezTo>
                <a:cubicBezTo>
                  <a:pt x="1102" y="6395"/>
                  <a:pt x="835" y="5561"/>
                  <a:pt x="701" y="4694"/>
                </a:cubicBezTo>
                <a:cubicBezTo>
                  <a:pt x="668" y="4360"/>
                  <a:pt x="635" y="4027"/>
                  <a:pt x="635" y="3827"/>
                </a:cubicBezTo>
                <a:cubicBezTo>
                  <a:pt x="668" y="2893"/>
                  <a:pt x="701" y="2059"/>
                  <a:pt x="1102" y="1392"/>
                </a:cubicBezTo>
                <a:cubicBezTo>
                  <a:pt x="1202" y="1158"/>
                  <a:pt x="1368" y="958"/>
                  <a:pt x="1569" y="791"/>
                </a:cubicBezTo>
                <a:cubicBezTo>
                  <a:pt x="1711" y="681"/>
                  <a:pt x="1862" y="629"/>
                  <a:pt x="2005" y="629"/>
                </a:cubicBezTo>
                <a:cubicBezTo>
                  <a:pt x="2296" y="629"/>
                  <a:pt x="2557" y="845"/>
                  <a:pt x="2669" y="1225"/>
                </a:cubicBezTo>
                <a:cubicBezTo>
                  <a:pt x="2669" y="1292"/>
                  <a:pt x="2636" y="1392"/>
                  <a:pt x="2603" y="1492"/>
                </a:cubicBezTo>
                <a:cubicBezTo>
                  <a:pt x="2436" y="1859"/>
                  <a:pt x="2202" y="2292"/>
                  <a:pt x="2102" y="2693"/>
                </a:cubicBezTo>
                <a:cubicBezTo>
                  <a:pt x="1969" y="3026"/>
                  <a:pt x="2136" y="3393"/>
                  <a:pt x="2369" y="3560"/>
                </a:cubicBezTo>
                <a:cubicBezTo>
                  <a:pt x="2480" y="3615"/>
                  <a:pt x="2579" y="3647"/>
                  <a:pt x="2666" y="3647"/>
                </a:cubicBezTo>
                <a:cubicBezTo>
                  <a:pt x="2790" y="3647"/>
                  <a:pt x="2891" y="3583"/>
                  <a:pt x="2970" y="3426"/>
                </a:cubicBezTo>
                <a:cubicBezTo>
                  <a:pt x="3070" y="3160"/>
                  <a:pt x="3203" y="2826"/>
                  <a:pt x="3236" y="2526"/>
                </a:cubicBezTo>
                <a:cubicBezTo>
                  <a:pt x="3303" y="2192"/>
                  <a:pt x="3203" y="1825"/>
                  <a:pt x="3203" y="1458"/>
                </a:cubicBezTo>
                <a:cubicBezTo>
                  <a:pt x="3170" y="1358"/>
                  <a:pt x="3170" y="1292"/>
                  <a:pt x="3203" y="1225"/>
                </a:cubicBezTo>
                <a:cubicBezTo>
                  <a:pt x="3503" y="791"/>
                  <a:pt x="3904" y="458"/>
                  <a:pt x="4504" y="391"/>
                </a:cubicBezTo>
                <a:cubicBezTo>
                  <a:pt x="4538" y="388"/>
                  <a:pt x="4570" y="387"/>
                  <a:pt x="4603" y="387"/>
                </a:cubicBezTo>
                <a:close/>
                <a:moveTo>
                  <a:pt x="4581" y="1"/>
                </a:moveTo>
                <a:cubicBezTo>
                  <a:pt x="4025" y="1"/>
                  <a:pt x="3438" y="292"/>
                  <a:pt x="3003" y="825"/>
                </a:cubicBezTo>
                <a:cubicBezTo>
                  <a:pt x="2970" y="724"/>
                  <a:pt x="2970" y="724"/>
                  <a:pt x="2936" y="724"/>
                </a:cubicBezTo>
                <a:cubicBezTo>
                  <a:pt x="2690" y="384"/>
                  <a:pt x="2368" y="204"/>
                  <a:pt x="2033" y="204"/>
                </a:cubicBezTo>
                <a:cubicBezTo>
                  <a:pt x="1777" y="204"/>
                  <a:pt x="1513" y="308"/>
                  <a:pt x="1268" y="524"/>
                </a:cubicBezTo>
                <a:cubicBezTo>
                  <a:pt x="935" y="791"/>
                  <a:pt x="701" y="1158"/>
                  <a:pt x="601" y="1558"/>
                </a:cubicBezTo>
                <a:cubicBezTo>
                  <a:pt x="1" y="3360"/>
                  <a:pt x="134" y="5128"/>
                  <a:pt x="968" y="6829"/>
                </a:cubicBezTo>
                <a:cubicBezTo>
                  <a:pt x="1302" y="7496"/>
                  <a:pt x="1802" y="8030"/>
                  <a:pt x="2503" y="8330"/>
                </a:cubicBezTo>
                <a:cubicBezTo>
                  <a:pt x="2879" y="8480"/>
                  <a:pt x="3248" y="8551"/>
                  <a:pt x="3608" y="8551"/>
                </a:cubicBezTo>
                <a:cubicBezTo>
                  <a:pt x="4363" y="8551"/>
                  <a:pt x="5072" y="8239"/>
                  <a:pt x="5705" y="7696"/>
                </a:cubicBezTo>
                <a:cubicBezTo>
                  <a:pt x="6939" y="6662"/>
                  <a:pt x="7539" y="5294"/>
                  <a:pt x="8040" y="3827"/>
                </a:cubicBezTo>
                <a:cubicBezTo>
                  <a:pt x="8107" y="3693"/>
                  <a:pt x="8107" y="3627"/>
                  <a:pt x="8107" y="3493"/>
                </a:cubicBezTo>
                <a:cubicBezTo>
                  <a:pt x="8173" y="2626"/>
                  <a:pt x="7640" y="1859"/>
                  <a:pt x="6839" y="1792"/>
                </a:cubicBezTo>
                <a:lnTo>
                  <a:pt x="6205" y="1792"/>
                </a:lnTo>
                <a:cubicBezTo>
                  <a:pt x="6050" y="554"/>
                  <a:pt x="5347" y="1"/>
                  <a:pt x="4581" y="1"/>
                </a:cubicBezTo>
                <a:close/>
              </a:path>
            </a:pathLst>
          </a:custGeom>
          <a:solidFill>
            <a:srgbClr val="FEC1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42"/>
          <p:cNvGrpSpPr/>
          <p:nvPr/>
        </p:nvGrpSpPr>
        <p:grpSpPr>
          <a:xfrm>
            <a:off x="7251612" y="3954502"/>
            <a:ext cx="858653" cy="908171"/>
            <a:chOff x="3576050" y="1905050"/>
            <a:chExt cx="306925" cy="324625"/>
          </a:xfrm>
        </p:grpSpPr>
        <p:sp>
          <p:nvSpPr>
            <p:cNvPr id="488" name="Google Shape;488;p42"/>
            <p:cNvSpPr/>
            <p:nvPr/>
          </p:nvSpPr>
          <p:spPr>
            <a:xfrm>
              <a:off x="3576050" y="1905050"/>
              <a:ext cx="306925" cy="324625"/>
            </a:xfrm>
            <a:custGeom>
              <a:avLst/>
              <a:gdLst/>
              <a:ahLst/>
              <a:cxnLst/>
              <a:rect l="l" t="t" r="r" b="b"/>
              <a:pathLst>
                <a:path w="12277" h="12985" extrusionOk="0">
                  <a:moveTo>
                    <a:pt x="8507" y="457"/>
                  </a:moveTo>
                  <a:cubicBezTo>
                    <a:pt x="8603" y="457"/>
                    <a:pt x="8703" y="472"/>
                    <a:pt x="8807" y="504"/>
                  </a:cubicBezTo>
                  <a:cubicBezTo>
                    <a:pt x="9274" y="671"/>
                    <a:pt x="9641" y="1172"/>
                    <a:pt x="9674" y="1739"/>
                  </a:cubicBezTo>
                  <a:cubicBezTo>
                    <a:pt x="9708" y="2506"/>
                    <a:pt x="9508" y="3140"/>
                    <a:pt x="9274" y="3807"/>
                  </a:cubicBezTo>
                  <a:cubicBezTo>
                    <a:pt x="9141" y="4174"/>
                    <a:pt x="8974" y="4541"/>
                    <a:pt x="8774" y="4874"/>
                  </a:cubicBezTo>
                  <a:cubicBezTo>
                    <a:pt x="8640" y="5141"/>
                    <a:pt x="8674" y="5241"/>
                    <a:pt x="8907" y="5375"/>
                  </a:cubicBezTo>
                  <a:cubicBezTo>
                    <a:pt x="9941" y="6008"/>
                    <a:pt x="10675" y="6909"/>
                    <a:pt x="11309" y="7910"/>
                  </a:cubicBezTo>
                  <a:cubicBezTo>
                    <a:pt x="11943" y="8877"/>
                    <a:pt x="11743" y="9844"/>
                    <a:pt x="11109" y="10712"/>
                  </a:cubicBezTo>
                  <a:cubicBezTo>
                    <a:pt x="10275" y="11913"/>
                    <a:pt x="8974" y="12580"/>
                    <a:pt x="7073" y="12580"/>
                  </a:cubicBezTo>
                  <a:cubicBezTo>
                    <a:pt x="6339" y="12546"/>
                    <a:pt x="5338" y="12213"/>
                    <a:pt x="4537" y="11379"/>
                  </a:cubicBezTo>
                  <a:cubicBezTo>
                    <a:pt x="4004" y="10845"/>
                    <a:pt x="3804" y="10178"/>
                    <a:pt x="3870" y="9411"/>
                  </a:cubicBezTo>
                  <a:cubicBezTo>
                    <a:pt x="3937" y="8910"/>
                    <a:pt x="4004" y="8410"/>
                    <a:pt x="4104" y="7910"/>
                  </a:cubicBezTo>
                  <a:cubicBezTo>
                    <a:pt x="4170" y="7576"/>
                    <a:pt x="4137" y="7543"/>
                    <a:pt x="3837" y="7476"/>
                  </a:cubicBezTo>
                  <a:cubicBezTo>
                    <a:pt x="2936" y="7176"/>
                    <a:pt x="2102" y="6742"/>
                    <a:pt x="1302" y="6209"/>
                  </a:cubicBezTo>
                  <a:cubicBezTo>
                    <a:pt x="1235" y="6175"/>
                    <a:pt x="1168" y="6075"/>
                    <a:pt x="1102" y="6042"/>
                  </a:cubicBezTo>
                  <a:cubicBezTo>
                    <a:pt x="301" y="5475"/>
                    <a:pt x="334" y="4874"/>
                    <a:pt x="801" y="4040"/>
                  </a:cubicBezTo>
                  <a:cubicBezTo>
                    <a:pt x="900" y="3868"/>
                    <a:pt x="1108" y="3768"/>
                    <a:pt x="1357" y="3768"/>
                  </a:cubicBezTo>
                  <a:cubicBezTo>
                    <a:pt x="1446" y="3768"/>
                    <a:pt x="1539" y="3781"/>
                    <a:pt x="1635" y="3807"/>
                  </a:cubicBezTo>
                  <a:cubicBezTo>
                    <a:pt x="2302" y="3974"/>
                    <a:pt x="2936" y="4341"/>
                    <a:pt x="3470" y="4808"/>
                  </a:cubicBezTo>
                  <a:cubicBezTo>
                    <a:pt x="3970" y="5208"/>
                    <a:pt x="4437" y="5708"/>
                    <a:pt x="4904" y="6209"/>
                  </a:cubicBezTo>
                  <a:cubicBezTo>
                    <a:pt x="5010" y="6297"/>
                    <a:pt x="5088" y="6338"/>
                    <a:pt x="5167" y="6338"/>
                  </a:cubicBezTo>
                  <a:cubicBezTo>
                    <a:pt x="5238" y="6338"/>
                    <a:pt x="5310" y="6305"/>
                    <a:pt x="5405" y="6242"/>
                  </a:cubicBezTo>
                  <a:cubicBezTo>
                    <a:pt x="5538" y="6142"/>
                    <a:pt x="5705" y="5975"/>
                    <a:pt x="5872" y="5875"/>
                  </a:cubicBezTo>
                  <a:cubicBezTo>
                    <a:pt x="6239" y="5742"/>
                    <a:pt x="6505" y="5641"/>
                    <a:pt x="6839" y="5541"/>
                  </a:cubicBezTo>
                  <a:cubicBezTo>
                    <a:pt x="7139" y="5475"/>
                    <a:pt x="7173" y="5408"/>
                    <a:pt x="7106" y="5141"/>
                  </a:cubicBezTo>
                  <a:cubicBezTo>
                    <a:pt x="6872" y="4407"/>
                    <a:pt x="6772" y="3673"/>
                    <a:pt x="6806" y="2906"/>
                  </a:cubicBezTo>
                  <a:cubicBezTo>
                    <a:pt x="6839" y="2206"/>
                    <a:pt x="7006" y="1539"/>
                    <a:pt x="7506" y="1005"/>
                  </a:cubicBezTo>
                  <a:cubicBezTo>
                    <a:pt x="7775" y="709"/>
                    <a:pt x="8108" y="457"/>
                    <a:pt x="8507" y="457"/>
                  </a:cubicBezTo>
                  <a:close/>
                  <a:moveTo>
                    <a:pt x="8515" y="1"/>
                  </a:moveTo>
                  <a:cubicBezTo>
                    <a:pt x="8226" y="1"/>
                    <a:pt x="7925" y="88"/>
                    <a:pt x="7640" y="271"/>
                  </a:cubicBezTo>
                  <a:cubicBezTo>
                    <a:pt x="7339" y="504"/>
                    <a:pt x="7106" y="771"/>
                    <a:pt x="6906" y="1071"/>
                  </a:cubicBezTo>
                  <a:cubicBezTo>
                    <a:pt x="6305" y="1939"/>
                    <a:pt x="6339" y="2940"/>
                    <a:pt x="6439" y="3940"/>
                  </a:cubicBezTo>
                  <a:cubicBezTo>
                    <a:pt x="6472" y="4341"/>
                    <a:pt x="6572" y="4707"/>
                    <a:pt x="6606" y="5008"/>
                  </a:cubicBezTo>
                  <a:cubicBezTo>
                    <a:pt x="6105" y="5241"/>
                    <a:pt x="5672" y="5508"/>
                    <a:pt x="5305" y="5675"/>
                  </a:cubicBezTo>
                  <a:cubicBezTo>
                    <a:pt x="4938" y="5275"/>
                    <a:pt x="4504" y="4908"/>
                    <a:pt x="4104" y="4574"/>
                  </a:cubicBezTo>
                  <a:cubicBezTo>
                    <a:pt x="3437" y="4040"/>
                    <a:pt x="2736" y="3573"/>
                    <a:pt x="1902" y="3340"/>
                  </a:cubicBezTo>
                  <a:cubicBezTo>
                    <a:pt x="1704" y="3279"/>
                    <a:pt x="1512" y="3239"/>
                    <a:pt x="1331" y="3239"/>
                  </a:cubicBezTo>
                  <a:cubicBezTo>
                    <a:pt x="1116" y="3239"/>
                    <a:pt x="916" y="3295"/>
                    <a:pt x="735" y="3440"/>
                  </a:cubicBezTo>
                  <a:cubicBezTo>
                    <a:pt x="234" y="3907"/>
                    <a:pt x="1" y="4507"/>
                    <a:pt x="68" y="5108"/>
                  </a:cubicBezTo>
                  <a:cubicBezTo>
                    <a:pt x="101" y="5608"/>
                    <a:pt x="434" y="6008"/>
                    <a:pt x="801" y="6342"/>
                  </a:cubicBezTo>
                  <a:cubicBezTo>
                    <a:pt x="1602" y="6942"/>
                    <a:pt x="2469" y="7376"/>
                    <a:pt x="3437" y="7710"/>
                  </a:cubicBezTo>
                  <a:cubicBezTo>
                    <a:pt x="3603" y="7810"/>
                    <a:pt x="3637" y="7876"/>
                    <a:pt x="3603" y="8043"/>
                  </a:cubicBezTo>
                  <a:cubicBezTo>
                    <a:pt x="3503" y="8377"/>
                    <a:pt x="3470" y="8677"/>
                    <a:pt x="3437" y="9011"/>
                  </a:cubicBezTo>
                  <a:cubicBezTo>
                    <a:pt x="3303" y="10178"/>
                    <a:pt x="3603" y="11212"/>
                    <a:pt x="4571" y="11979"/>
                  </a:cubicBezTo>
                  <a:cubicBezTo>
                    <a:pt x="5415" y="12662"/>
                    <a:pt x="6430" y="12984"/>
                    <a:pt x="7444" y="12984"/>
                  </a:cubicBezTo>
                  <a:cubicBezTo>
                    <a:pt x="9155" y="12984"/>
                    <a:pt x="10863" y="12066"/>
                    <a:pt x="11743" y="10412"/>
                  </a:cubicBezTo>
                  <a:cubicBezTo>
                    <a:pt x="12276" y="9411"/>
                    <a:pt x="12243" y="8477"/>
                    <a:pt x="11609" y="7509"/>
                  </a:cubicBezTo>
                  <a:lnTo>
                    <a:pt x="11242" y="7009"/>
                  </a:lnTo>
                  <a:cubicBezTo>
                    <a:pt x="10642" y="6242"/>
                    <a:pt x="10008" y="5541"/>
                    <a:pt x="9241" y="5008"/>
                  </a:cubicBezTo>
                  <a:cubicBezTo>
                    <a:pt x="9474" y="4474"/>
                    <a:pt x="9674" y="3907"/>
                    <a:pt x="9841" y="3340"/>
                  </a:cubicBezTo>
                  <a:cubicBezTo>
                    <a:pt x="10108" y="2673"/>
                    <a:pt x="10241" y="1939"/>
                    <a:pt x="10008" y="1238"/>
                  </a:cubicBezTo>
                  <a:cubicBezTo>
                    <a:pt x="9776" y="450"/>
                    <a:pt x="9174" y="1"/>
                    <a:pt x="85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2"/>
            <p:cNvSpPr/>
            <p:nvPr/>
          </p:nvSpPr>
          <p:spPr>
            <a:xfrm>
              <a:off x="3730325" y="2130100"/>
              <a:ext cx="82600" cy="51100"/>
            </a:xfrm>
            <a:custGeom>
              <a:avLst/>
              <a:gdLst/>
              <a:ahLst/>
              <a:cxnLst/>
              <a:rect l="l" t="t" r="r" b="b"/>
              <a:pathLst>
                <a:path w="3304" h="2044" extrusionOk="0">
                  <a:moveTo>
                    <a:pt x="3061" y="0"/>
                  </a:moveTo>
                  <a:cubicBezTo>
                    <a:pt x="2947" y="0"/>
                    <a:pt x="2892" y="70"/>
                    <a:pt x="2836" y="209"/>
                  </a:cubicBezTo>
                  <a:cubicBezTo>
                    <a:pt x="2641" y="1063"/>
                    <a:pt x="1911" y="1542"/>
                    <a:pt x="1154" y="1542"/>
                  </a:cubicBezTo>
                  <a:cubicBezTo>
                    <a:pt x="876" y="1542"/>
                    <a:pt x="594" y="1477"/>
                    <a:pt x="334" y="1343"/>
                  </a:cubicBezTo>
                  <a:cubicBezTo>
                    <a:pt x="322" y="1336"/>
                    <a:pt x="307" y="1334"/>
                    <a:pt x="289" y="1334"/>
                  </a:cubicBezTo>
                  <a:cubicBezTo>
                    <a:pt x="217" y="1334"/>
                    <a:pt x="109" y="1383"/>
                    <a:pt x="1" y="1410"/>
                  </a:cubicBezTo>
                  <a:cubicBezTo>
                    <a:pt x="101" y="1510"/>
                    <a:pt x="101" y="1676"/>
                    <a:pt x="168" y="1710"/>
                  </a:cubicBezTo>
                  <a:cubicBezTo>
                    <a:pt x="501" y="1843"/>
                    <a:pt x="835" y="1977"/>
                    <a:pt x="1168" y="2043"/>
                  </a:cubicBezTo>
                  <a:lnTo>
                    <a:pt x="1168" y="1977"/>
                  </a:lnTo>
                  <a:cubicBezTo>
                    <a:pt x="1302" y="1977"/>
                    <a:pt x="1435" y="1910"/>
                    <a:pt x="1569" y="1910"/>
                  </a:cubicBezTo>
                  <a:cubicBezTo>
                    <a:pt x="2336" y="1810"/>
                    <a:pt x="3103" y="1076"/>
                    <a:pt x="3270" y="342"/>
                  </a:cubicBezTo>
                  <a:cubicBezTo>
                    <a:pt x="3270" y="209"/>
                    <a:pt x="3303" y="42"/>
                    <a:pt x="3136" y="9"/>
                  </a:cubicBezTo>
                  <a:cubicBezTo>
                    <a:pt x="3109" y="3"/>
                    <a:pt x="3084" y="0"/>
                    <a:pt x="30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2"/>
            <p:cNvSpPr/>
            <p:nvPr/>
          </p:nvSpPr>
          <p:spPr>
            <a:xfrm>
              <a:off x="3772025" y="2082350"/>
              <a:ext cx="24225" cy="34625"/>
            </a:xfrm>
            <a:custGeom>
              <a:avLst/>
              <a:gdLst/>
              <a:ahLst/>
              <a:cxnLst/>
              <a:rect l="l" t="t" r="r" b="b"/>
              <a:pathLst>
                <a:path w="969" h="1385" extrusionOk="0">
                  <a:moveTo>
                    <a:pt x="255" y="0"/>
                  </a:moveTo>
                  <a:cubicBezTo>
                    <a:pt x="201" y="0"/>
                    <a:pt x="151" y="17"/>
                    <a:pt x="134" y="51"/>
                  </a:cubicBezTo>
                  <a:cubicBezTo>
                    <a:pt x="101" y="84"/>
                    <a:pt x="1" y="251"/>
                    <a:pt x="67" y="284"/>
                  </a:cubicBezTo>
                  <a:lnTo>
                    <a:pt x="568" y="1285"/>
                  </a:lnTo>
                  <a:cubicBezTo>
                    <a:pt x="568" y="1318"/>
                    <a:pt x="735" y="1385"/>
                    <a:pt x="801" y="1385"/>
                  </a:cubicBezTo>
                  <a:cubicBezTo>
                    <a:pt x="835" y="1385"/>
                    <a:pt x="901" y="1285"/>
                    <a:pt x="968" y="1218"/>
                  </a:cubicBezTo>
                  <a:cubicBezTo>
                    <a:pt x="768" y="784"/>
                    <a:pt x="601" y="417"/>
                    <a:pt x="401" y="51"/>
                  </a:cubicBezTo>
                  <a:cubicBezTo>
                    <a:pt x="368" y="17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2"/>
            <p:cNvSpPr/>
            <p:nvPr/>
          </p:nvSpPr>
          <p:spPr>
            <a:xfrm>
              <a:off x="3720325" y="2104450"/>
              <a:ext cx="24200" cy="33825"/>
            </a:xfrm>
            <a:custGeom>
              <a:avLst/>
              <a:gdLst/>
              <a:ahLst/>
              <a:cxnLst/>
              <a:rect l="l" t="t" r="r" b="b"/>
              <a:pathLst>
                <a:path w="968" h="1353" extrusionOk="0">
                  <a:moveTo>
                    <a:pt x="301" y="0"/>
                  </a:moveTo>
                  <a:cubicBezTo>
                    <a:pt x="67" y="0"/>
                    <a:pt x="1" y="167"/>
                    <a:pt x="34" y="334"/>
                  </a:cubicBezTo>
                  <a:cubicBezTo>
                    <a:pt x="167" y="601"/>
                    <a:pt x="301" y="868"/>
                    <a:pt x="468" y="1168"/>
                  </a:cubicBezTo>
                  <a:cubicBezTo>
                    <a:pt x="522" y="1249"/>
                    <a:pt x="598" y="1353"/>
                    <a:pt x="714" y="1353"/>
                  </a:cubicBezTo>
                  <a:cubicBezTo>
                    <a:pt x="741" y="1353"/>
                    <a:pt x="770" y="1347"/>
                    <a:pt x="801" y="1335"/>
                  </a:cubicBezTo>
                  <a:cubicBezTo>
                    <a:pt x="968" y="1235"/>
                    <a:pt x="968" y="1068"/>
                    <a:pt x="868" y="934"/>
                  </a:cubicBezTo>
                  <a:cubicBezTo>
                    <a:pt x="734" y="701"/>
                    <a:pt x="634" y="401"/>
                    <a:pt x="468" y="167"/>
                  </a:cubicBezTo>
                  <a:cubicBezTo>
                    <a:pt x="401" y="67"/>
                    <a:pt x="334" y="34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2" name="Google Shape;492;p42"/>
          <p:cNvSpPr/>
          <p:nvPr/>
        </p:nvSpPr>
        <p:spPr>
          <a:xfrm>
            <a:off x="1037118" y="402825"/>
            <a:ext cx="215282" cy="273352"/>
          </a:xfrm>
          <a:custGeom>
            <a:avLst/>
            <a:gdLst/>
            <a:ahLst/>
            <a:cxnLst/>
            <a:rect l="l" t="t" r="r" b="b"/>
            <a:pathLst>
              <a:path w="2736" h="3474" extrusionOk="0">
                <a:moveTo>
                  <a:pt x="1564" y="0"/>
                </a:moveTo>
                <a:cubicBezTo>
                  <a:pt x="1498" y="0"/>
                  <a:pt x="1436" y="51"/>
                  <a:pt x="1401" y="138"/>
                </a:cubicBezTo>
                <a:lnTo>
                  <a:pt x="1268" y="538"/>
                </a:lnTo>
                <a:cubicBezTo>
                  <a:pt x="1201" y="972"/>
                  <a:pt x="901" y="1239"/>
                  <a:pt x="400" y="1272"/>
                </a:cubicBezTo>
                <a:cubicBezTo>
                  <a:pt x="267" y="1306"/>
                  <a:pt x="134" y="1406"/>
                  <a:pt x="0" y="1439"/>
                </a:cubicBezTo>
                <a:cubicBezTo>
                  <a:pt x="100" y="1539"/>
                  <a:pt x="167" y="1639"/>
                  <a:pt x="300" y="1739"/>
                </a:cubicBezTo>
                <a:cubicBezTo>
                  <a:pt x="834" y="2040"/>
                  <a:pt x="1101" y="2473"/>
                  <a:pt x="1101" y="3107"/>
                </a:cubicBezTo>
                <a:cubicBezTo>
                  <a:pt x="1101" y="3240"/>
                  <a:pt x="1101" y="3307"/>
                  <a:pt x="1134" y="3474"/>
                </a:cubicBezTo>
                <a:cubicBezTo>
                  <a:pt x="1334" y="3107"/>
                  <a:pt x="1468" y="2773"/>
                  <a:pt x="1735" y="2573"/>
                </a:cubicBezTo>
                <a:cubicBezTo>
                  <a:pt x="1968" y="2373"/>
                  <a:pt x="2335" y="2373"/>
                  <a:pt x="2735" y="2240"/>
                </a:cubicBezTo>
                <a:cubicBezTo>
                  <a:pt x="2569" y="2106"/>
                  <a:pt x="2435" y="1973"/>
                  <a:pt x="2302" y="1939"/>
                </a:cubicBezTo>
                <a:cubicBezTo>
                  <a:pt x="1968" y="1673"/>
                  <a:pt x="1801" y="1372"/>
                  <a:pt x="1801" y="972"/>
                </a:cubicBezTo>
                <a:lnTo>
                  <a:pt x="1801" y="538"/>
                </a:lnTo>
                <a:cubicBezTo>
                  <a:pt x="1801" y="405"/>
                  <a:pt x="1768" y="272"/>
                  <a:pt x="1735" y="138"/>
                </a:cubicBezTo>
                <a:cubicBezTo>
                  <a:pt x="1687" y="43"/>
                  <a:pt x="1624" y="0"/>
                  <a:pt x="15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42"/>
          <p:cNvSpPr/>
          <p:nvPr/>
        </p:nvSpPr>
        <p:spPr>
          <a:xfrm>
            <a:off x="5232824" y="731001"/>
            <a:ext cx="315575" cy="425824"/>
          </a:xfrm>
          <a:custGeom>
            <a:avLst/>
            <a:gdLst/>
            <a:ahLst/>
            <a:cxnLst/>
            <a:rect l="l" t="t" r="r" b="b"/>
            <a:pathLst>
              <a:path w="4004" h="5403" extrusionOk="0">
                <a:moveTo>
                  <a:pt x="1166" y="1"/>
                </a:moveTo>
                <a:cubicBezTo>
                  <a:pt x="1063" y="1"/>
                  <a:pt x="989" y="90"/>
                  <a:pt x="968" y="259"/>
                </a:cubicBezTo>
                <a:cubicBezTo>
                  <a:pt x="934" y="459"/>
                  <a:pt x="968" y="659"/>
                  <a:pt x="1001" y="892"/>
                </a:cubicBezTo>
                <a:cubicBezTo>
                  <a:pt x="1134" y="1560"/>
                  <a:pt x="968" y="2127"/>
                  <a:pt x="501" y="2594"/>
                </a:cubicBezTo>
                <a:cubicBezTo>
                  <a:pt x="434" y="2727"/>
                  <a:pt x="301" y="2794"/>
                  <a:pt x="200" y="2894"/>
                </a:cubicBezTo>
                <a:cubicBezTo>
                  <a:pt x="0" y="3127"/>
                  <a:pt x="100" y="3394"/>
                  <a:pt x="367" y="3428"/>
                </a:cubicBezTo>
                <a:lnTo>
                  <a:pt x="667" y="3428"/>
                </a:lnTo>
                <a:cubicBezTo>
                  <a:pt x="704" y="3425"/>
                  <a:pt x="741" y="3423"/>
                  <a:pt x="776" y="3423"/>
                </a:cubicBezTo>
                <a:cubicBezTo>
                  <a:pt x="1157" y="3423"/>
                  <a:pt x="1455" y="3584"/>
                  <a:pt x="1668" y="3828"/>
                </a:cubicBezTo>
                <a:cubicBezTo>
                  <a:pt x="1835" y="3995"/>
                  <a:pt x="1968" y="4261"/>
                  <a:pt x="2135" y="4462"/>
                </a:cubicBezTo>
                <a:cubicBezTo>
                  <a:pt x="2335" y="4728"/>
                  <a:pt x="2469" y="4962"/>
                  <a:pt x="2669" y="5229"/>
                </a:cubicBezTo>
                <a:cubicBezTo>
                  <a:pt x="2756" y="5315"/>
                  <a:pt x="2892" y="5402"/>
                  <a:pt x="2971" y="5402"/>
                </a:cubicBezTo>
                <a:cubicBezTo>
                  <a:pt x="2983" y="5402"/>
                  <a:pt x="2994" y="5400"/>
                  <a:pt x="3002" y="5396"/>
                </a:cubicBezTo>
                <a:cubicBezTo>
                  <a:pt x="3136" y="5329"/>
                  <a:pt x="3203" y="5162"/>
                  <a:pt x="3203" y="5062"/>
                </a:cubicBezTo>
                <a:cubicBezTo>
                  <a:pt x="3203" y="4728"/>
                  <a:pt x="3169" y="4328"/>
                  <a:pt x="3136" y="3995"/>
                </a:cubicBezTo>
                <a:cubicBezTo>
                  <a:pt x="3103" y="3461"/>
                  <a:pt x="3136" y="2961"/>
                  <a:pt x="3670" y="2627"/>
                </a:cubicBezTo>
                <a:cubicBezTo>
                  <a:pt x="3803" y="2594"/>
                  <a:pt x="3903" y="2427"/>
                  <a:pt x="4003" y="2260"/>
                </a:cubicBezTo>
                <a:cubicBezTo>
                  <a:pt x="3936" y="2127"/>
                  <a:pt x="3836" y="2060"/>
                  <a:pt x="3703" y="1893"/>
                </a:cubicBezTo>
                <a:cubicBezTo>
                  <a:pt x="3603" y="1793"/>
                  <a:pt x="3436" y="1793"/>
                  <a:pt x="3303" y="1793"/>
                </a:cubicBezTo>
                <a:cubicBezTo>
                  <a:pt x="2669" y="1793"/>
                  <a:pt x="2269" y="1560"/>
                  <a:pt x="1968" y="959"/>
                </a:cubicBezTo>
                <a:cubicBezTo>
                  <a:pt x="1868" y="792"/>
                  <a:pt x="1802" y="626"/>
                  <a:pt x="1702" y="492"/>
                </a:cubicBezTo>
                <a:cubicBezTo>
                  <a:pt x="1635" y="392"/>
                  <a:pt x="1501" y="225"/>
                  <a:pt x="1368" y="92"/>
                </a:cubicBezTo>
                <a:cubicBezTo>
                  <a:pt x="1295" y="31"/>
                  <a:pt x="1226" y="1"/>
                  <a:pt x="116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42"/>
          <p:cNvSpPr/>
          <p:nvPr/>
        </p:nvSpPr>
        <p:spPr>
          <a:xfrm>
            <a:off x="2541688" y="4830775"/>
            <a:ext cx="373137" cy="430283"/>
          </a:xfrm>
          <a:custGeom>
            <a:avLst/>
            <a:gdLst/>
            <a:ahLst/>
            <a:cxnLst/>
            <a:rect l="l" t="t" r="r" b="b"/>
            <a:pathLst>
              <a:path w="4538" h="5233" extrusionOk="0">
                <a:moveTo>
                  <a:pt x="1836" y="429"/>
                </a:moveTo>
                <a:cubicBezTo>
                  <a:pt x="1902" y="563"/>
                  <a:pt x="2002" y="629"/>
                  <a:pt x="2002" y="763"/>
                </a:cubicBezTo>
                <a:cubicBezTo>
                  <a:pt x="2102" y="963"/>
                  <a:pt x="2169" y="1130"/>
                  <a:pt x="2236" y="1330"/>
                </a:cubicBezTo>
                <a:cubicBezTo>
                  <a:pt x="2503" y="1930"/>
                  <a:pt x="2903" y="2330"/>
                  <a:pt x="3570" y="2497"/>
                </a:cubicBezTo>
                <a:cubicBezTo>
                  <a:pt x="3603" y="2497"/>
                  <a:pt x="3704" y="2564"/>
                  <a:pt x="3837" y="2597"/>
                </a:cubicBezTo>
                <a:cubicBezTo>
                  <a:pt x="3170" y="2931"/>
                  <a:pt x="2603" y="3331"/>
                  <a:pt x="2703" y="4098"/>
                </a:cubicBezTo>
                <a:cubicBezTo>
                  <a:pt x="2403" y="3798"/>
                  <a:pt x="2169" y="3431"/>
                  <a:pt x="1836" y="3231"/>
                </a:cubicBezTo>
                <a:cubicBezTo>
                  <a:pt x="1502" y="2998"/>
                  <a:pt x="1068" y="2931"/>
                  <a:pt x="668" y="2764"/>
                </a:cubicBezTo>
                <a:cubicBezTo>
                  <a:pt x="835" y="2697"/>
                  <a:pt x="935" y="2564"/>
                  <a:pt x="1102" y="2464"/>
                </a:cubicBezTo>
                <a:cubicBezTo>
                  <a:pt x="1602" y="2197"/>
                  <a:pt x="1769" y="1763"/>
                  <a:pt x="1735" y="1230"/>
                </a:cubicBezTo>
                <a:lnTo>
                  <a:pt x="1735" y="462"/>
                </a:lnTo>
                <a:cubicBezTo>
                  <a:pt x="1769" y="462"/>
                  <a:pt x="1769" y="429"/>
                  <a:pt x="1836" y="429"/>
                </a:cubicBezTo>
                <a:close/>
                <a:moveTo>
                  <a:pt x="1743" y="0"/>
                </a:moveTo>
                <a:cubicBezTo>
                  <a:pt x="1530" y="0"/>
                  <a:pt x="1358" y="171"/>
                  <a:pt x="1335" y="462"/>
                </a:cubicBezTo>
                <a:cubicBezTo>
                  <a:pt x="1268" y="729"/>
                  <a:pt x="1268" y="1030"/>
                  <a:pt x="1335" y="1263"/>
                </a:cubicBezTo>
                <a:cubicBezTo>
                  <a:pt x="1369" y="1697"/>
                  <a:pt x="1202" y="1964"/>
                  <a:pt x="835" y="2197"/>
                </a:cubicBezTo>
                <a:cubicBezTo>
                  <a:pt x="601" y="2297"/>
                  <a:pt x="435" y="2431"/>
                  <a:pt x="268" y="2564"/>
                </a:cubicBezTo>
                <a:cubicBezTo>
                  <a:pt x="1" y="2797"/>
                  <a:pt x="68" y="3098"/>
                  <a:pt x="401" y="3231"/>
                </a:cubicBezTo>
                <a:cubicBezTo>
                  <a:pt x="535" y="3264"/>
                  <a:pt x="701" y="3298"/>
                  <a:pt x="835" y="3298"/>
                </a:cubicBezTo>
                <a:cubicBezTo>
                  <a:pt x="1569" y="3398"/>
                  <a:pt x="2069" y="3798"/>
                  <a:pt x="2369" y="4532"/>
                </a:cubicBezTo>
                <a:cubicBezTo>
                  <a:pt x="2436" y="4766"/>
                  <a:pt x="2669" y="4966"/>
                  <a:pt x="2836" y="5233"/>
                </a:cubicBezTo>
                <a:cubicBezTo>
                  <a:pt x="3170" y="4899"/>
                  <a:pt x="3203" y="4532"/>
                  <a:pt x="3237" y="4065"/>
                </a:cubicBezTo>
                <a:cubicBezTo>
                  <a:pt x="3203" y="3631"/>
                  <a:pt x="3403" y="3331"/>
                  <a:pt x="3770" y="3131"/>
                </a:cubicBezTo>
                <a:cubicBezTo>
                  <a:pt x="3937" y="3064"/>
                  <a:pt x="4104" y="2964"/>
                  <a:pt x="4271" y="2864"/>
                </a:cubicBezTo>
                <a:cubicBezTo>
                  <a:pt x="4537" y="2697"/>
                  <a:pt x="4537" y="2364"/>
                  <a:pt x="4204" y="2230"/>
                </a:cubicBezTo>
                <a:cubicBezTo>
                  <a:pt x="4037" y="2130"/>
                  <a:pt x="3870" y="2097"/>
                  <a:pt x="3704" y="2064"/>
                </a:cubicBezTo>
                <a:cubicBezTo>
                  <a:pt x="3270" y="1964"/>
                  <a:pt x="3003" y="1730"/>
                  <a:pt x="2770" y="1363"/>
                </a:cubicBezTo>
                <a:cubicBezTo>
                  <a:pt x="2669" y="1130"/>
                  <a:pt x="2603" y="929"/>
                  <a:pt x="2503" y="729"/>
                </a:cubicBezTo>
                <a:cubicBezTo>
                  <a:pt x="2403" y="529"/>
                  <a:pt x="2236" y="296"/>
                  <a:pt x="2069" y="129"/>
                </a:cubicBezTo>
                <a:cubicBezTo>
                  <a:pt x="1959" y="41"/>
                  <a:pt x="1846" y="0"/>
                  <a:pt x="1743" y="0"/>
                </a:cubicBezTo>
                <a:close/>
              </a:path>
            </a:pathLst>
          </a:custGeom>
          <a:solidFill>
            <a:srgbClr val="FEC0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42"/>
          <p:cNvSpPr/>
          <p:nvPr/>
        </p:nvSpPr>
        <p:spPr>
          <a:xfrm>
            <a:off x="7113616" y="324350"/>
            <a:ext cx="277098" cy="321500"/>
          </a:xfrm>
          <a:custGeom>
            <a:avLst/>
            <a:gdLst/>
            <a:ahLst/>
            <a:cxnLst/>
            <a:rect l="l" t="t" r="r" b="b"/>
            <a:pathLst>
              <a:path w="3370" h="3910" extrusionOk="0">
                <a:moveTo>
                  <a:pt x="1167" y="0"/>
                </a:moveTo>
                <a:cubicBezTo>
                  <a:pt x="1154" y="0"/>
                  <a:pt x="1143" y="2"/>
                  <a:pt x="1134" y="7"/>
                </a:cubicBezTo>
                <a:cubicBezTo>
                  <a:pt x="1034" y="73"/>
                  <a:pt x="1001" y="174"/>
                  <a:pt x="967" y="307"/>
                </a:cubicBezTo>
                <a:cubicBezTo>
                  <a:pt x="934" y="407"/>
                  <a:pt x="967" y="507"/>
                  <a:pt x="967" y="641"/>
                </a:cubicBezTo>
                <a:cubicBezTo>
                  <a:pt x="1101" y="1241"/>
                  <a:pt x="867" y="1641"/>
                  <a:pt x="334" y="1908"/>
                </a:cubicBezTo>
                <a:cubicBezTo>
                  <a:pt x="200" y="1941"/>
                  <a:pt x="133" y="2108"/>
                  <a:pt x="0" y="2242"/>
                </a:cubicBezTo>
                <a:cubicBezTo>
                  <a:pt x="167" y="2275"/>
                  <a:pt x="300" y="2375"/>
                  <a:pt x="467" y="2408"/>
                </a:cubicBezTo>
                <a:cubicBezTo>
                  <a:pt x="1168" y="2509"/>
                  <a:pt x="1635" y="2842"/>
                  <a:pt x="1868" y="3509"/>
                </a:cubicBezTo>
                <a:cubicBezTo>
                  <a:pt x="1935" y="3643"/>
                  <a:pt x="2001" y="3776"/>
                  <a:pt x="2102" y="3910"/>
                </a:cubicBezTo>
                <a:lnTo>
                  <a:pt x="2168" y="3910"/>
                </a:lnTo>
                <a:cubicBezTo>
                  <a:pt x="2202" y="3743"/>
                  <a:pt x="2268" y="3576"/>
                  <a:pt x="2268" y="3443"/>
                </a:cubicBezTo>
                <a:cubicBezTo>
                  <a:pt x="2168" y="2842"/>
                  <a:pt x="2468" y="2475"/>
                  <a:pt x="2969" y="2242"/>
                </a:cubicBezTo>
                <a:cubicBezTo>
                  <a:pt x="3102" y="2142"/>
                  <a:pt x="3202" y="2075"/>
                  <a:pt x="3369" y="1941"/>
                </a:cubicBezTo>
                <a:cubicBezTo>
                  <a:pt x="3202" y="1908"/>
                  <a:pt x="3102" y="1808"/>
                  <a:pt x="2935" y="1775"/>
                </a:cubicBezTo>
                <a:cubicBezTo>
                  <a:pt x="2268" y="1641"/>
                  <a:pt x="1868" y="1241"/>
                  <a:pt x="1668" y="607"/>
                </a:cubicBezTo>
                <a:cubicBezTo>
                  <a:pt x="1635" y="440"/>
                  <a:pt x="1534" y="274"/>
                  <a:pt x="1434" y="140"/>
                </a:cubicBezTo>
                <a:cubicBezTo>
                  <a:pt x="1377" y="83"/>
                  <a:pt x="1245" y="0"/>
                  <a:pt x="1167" y="0"/>
                </a:cubicBezTo>
                <a:close/>
              </a:path>
            </a:pathLst>
          </a:custGeom>
          <a:solidFill>
            <a:srgbClr val="04B7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42"/>
          <p:cNvSpPr/>
          <p:nvPr/>
        </p:nvSpPr>
        <p:spPr>
          <a:xfrm>
            <a:off x="2991983" y="324350"/>
            <a:ext cx="991200" cy="430278"/>
          </a:xfrm>
          <a:custGeom>
            <a:avLst/>
            <a:gdLst/>
            <a:ahLst/>
            <a:cxnLst/>
            <a:rect l="l" t="t" r="r" b="b"/>
            <a:pathLst>
              <a:path w="10675" h="4634" extrusionOk="0">
                <a:moveTo>
                  <a:pt x="8976" y="1"/>
                </a:moveTo>
                <a:cubicBezTo>
                  <a:pt x="8837" y="1"/>
                  <a:pt x="8692" y="22"/>
                  <a:pt x="8540" y="64"/>
                </a:cubicBezTo>
                <a:cubicBezTo>
                  <a:pt x="7839" y="264"/>
                  <a:pt x="7239" y="598"/>
                  <a:pt x="6905" y="1365"/>
                </a:cubicBezTo>
                <a:cubicBezTo>
                  <a:pt x="6460" y="994"/>
                  <a:pt x="5978" y="788"/>
                  <a:pt x="5459" y="788"/>
                </a:cubicBezTo>
                <a:cubicBezTo>
                  <a:pt x="5279" y="788"/>
                  <a:pt x="5093" y="813"/>
                  <a:pt x="4904" y="865"/>
                </a:cubicBezTo>
                <a:cubicBezTo>
                  <a:pt x="4170" y="1098"/>
                  <a:pt x="3736" y="1698"/>
                  <a:pt x="3503" y="2466"/>
                </a:cubicBezTo>
                <a:cubicBezTo>
                  <a:pt x="3403" y="2432"/>
                  <a:pt x="3369" y="2399"/>
                  <a:pt x="3336" y="2366"/>
                </a:cubicBezTo>
                <a:cubicBezTo>
                  <a:pt x="2922" y="1997"/>
                  <a:pt x="2440" y="1828"/>
                  <a:pt x="1974" y="1828"/>
                </a:cubicBezTo>
                <a:cubicBezTo>
                  <a:pt x="1090" y="1828"/>
                  <a:pt x="264" y="2440"/>
                  <a:pt x="67" y="3466"/>
                </a:cubicBezTo>
                <a:cubicBezTo>
                  <a:pt x="0" y="3800"/>
                  <a:pt x="134" y="4200"/>
                  <a:pt x="167" y="4534"/>
                </a:cubicBezTo>
                <a:cubicBezTo>
                  <a:pt x="167" y="4567"/>
                  <a:pt x="334" y="4634"/>
                  <a:pt x="401" y="4634"/>
                </a:cubicBezTo>
                <a:cubicBezTo>
                  <a:pt x="467" y="4634"/>
                  <a:pt x="534" y="4467"/>
                  <a:pt x="534" y="4400"/>
                </a:cubicBezTo>
                <a:cubicBezTo>
                  <a:pt x="534" y="4267"/>
                  <a:pt x="467" y="4200"/>
                  <a:pt x="467" y="4067"/>
                </a:cubicBezTo>
                <a:cubicBezTo>
                  <a:pt x="258" y="3138"/>
                  <a:pt x="1043" y="2264"/>
                  <a:pt x="1978" y="2264"/>
                </a:cubicBezTo>
                <a:cubicBezTo>
                  <a:pt x="2085" y="2264"/>
                  <a:pt x="2193" y="2275"/>
                  <a:pt x="2302" y="2299"/>
                </a:cubicBezTo>
                <a:cubicBezTo>
                  <a:pt x="2802" y="2432"/>
                  <a:pt x="3169" y="2733"/>
                  <a:pt x="3403" y="3233"/>
                </a:cubicBezTo>
                <a:cubicBezTo>
                  <a:pt x="3470" y="3300"/>
                  <a:pt x="3570" y="3433"/>
                  <a:pt x="3670" y="3433"/>
                </a:cubicBezTo>
                <a:cubicBezTo>
                  <a:pt x="3836" y="3433"/>
                  <a:pt x="3836" y="3266"/>
                  <a:pt x="3836" y="3099"/>
                </a:cubicBezTo>
                <a:lnTo>
                  <a:pt x="3836" y="2966"/>
                </a:lnTo>
                <a:cubicBezTo>
                  <a:pt x="3870" y="2199"/>
                  <a:pt x="4404" y="1398"/>
                  <a:pt x="5171" y="1231"/>
                </a:cubicBezTo>
                <a:cubicBezTo>
                  <a:pt x="5288" y="1205"/>
                  <a:pt x="5406" y="1192"/>
                  <a:pt x="5523" y="1192"/>
                </a:cubicBezTo>
                <a:cubicBezTo>
                  <a:pt x="6139" y="1192"/>
                  <a:pt x="6730" y="1554"/>
                  <a:pt x="7039" y="2199"/>
                </a:cubicBezTo>
                <a:cubicBezTo>
                  <a:pt x="7120" y="2280"/>
                  <a:pt x="7179" y="2384"/>
                  <a:pt x="7288" y="2384"/>
                </a:cubicBezTo>
                <a:cubicBezTo>
                  <a:pt x="7313" y="2384"/>
                  <a:pt x="7341" y="2378"/>
                  <a:pt x="7372" y="2366"/>
                </a:cubicBezTo>
                <a:cubicBezTo>
                  <a:pt x="7539" y="2299"/>
                  <a:pt x="7539" y="2132"/>
                  <a:pt x="7472" y="2032"/>
                </a:cubicBezTo>
                <a:cubicBezTo>
                  <a:pt x="7306" y="1698"/>
                  <a:pt x="7372" y="1398"/>
                  <a:pt x="7572" y="1131"/>
                </a:cubicBezTo>
                <a:cubicBezTo>
                  <a:pt x="7873" y="798"/>
                  <a:pt x="8240" y="598"/>
                  <a:pt x="8707" y="464"/>
                </a:cubicBezTo>
                <a:cubicBezTo>
                  <a:pt x="8768" y="453"/>
                  <a:pt x="8830" y="448"/>
                  <a:pt x="8892" y="448"/>
                </a:cubicBezTo>
                <a:cubicBezTo>
                  <a:pt x="9202" y="448"/>
                  <a:pt x="9513" y="587"/>
                  <a:pt x="9707" y="865"/>
                </a:cubicBezTo>
                <a:cubicBezTo>
                  <a:pt x="9874" y="1098"/>
                  <a:pt x="10041" y="1398"/>
                  <a:pt x="10208" y="1632"/>
                </a:cubicBezTo>
                <a:cubicBezTo>
                  <a:pt x="10308" y="1732"/>
                  <a:pt x="10408" y="1765"/>
                  <a:pt x="10508" y="1765"/>
                </a:cubicBezTo>
                <a:cubicBezTo>
                  <a:pt x="10675" y="1732"/>
                  <a:pt x="10675" y="1565"/>
                  <a:pt x="10575" y="1432"/>
                </a:cubicBezTo>
                <a:cubicBezTo>
                  <a:pt x="10408" y="1098"/>
                  <a:pt x="10241" y="798"/>
                  <a:pt x="10008" y="531"/>
                </a:cubicBezTo>
                <a:cubicBezTo>
                  <a:pt x="9734" y="182"/>
                  <a:pt x="9385" y="1"/>
                  <a:pt x="897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7" name="Google Shape;497;p42"/>
          <p:cNvGrpSpPr/>
          <p:nvPr/>
        </p:nvGrpSpPr>
        <p:grpSpPr>
          <a:xfrm rot="-193910">
            <a:off x="915353" y="2384059"/>
            <a:ext cx="772717" cy="1697994"/>
            <a:chOff x="1689025" y="479875"/>
            <a:chExt cx="391400" cy="860075"/>
          </a:xfrm>
        </p:grpSpPr>
        <p:sp>
          <p:nvSpPr>
            <p:cNvPr id="498" name="Google Shape;498;p42"/>
            <p:cNvSpPr/>
            <p:nvPr/>
          </p:nvSpPr>
          <p:spPr>
            <a:xfrm>
              <a:off x="1735150" y="794275"/>
              <a:ext cx="345275" cy="545675"/>
            </a:xfrm>
            <a:custGeom>
              <a:avLst/>
              <a:gdLst/>
              <a:ahLst/>
              <a:cxnLst/>
              <a:rect l="l" t="t" r="r" b="b"/>
              <a:pathLst>
                <a:path w="13811" h="21827" extrusionOk="0">
                  <a:moveTo>
                    <a:pt x="3080" y="3794"/>
                  </a:moveTo>
                  <a:cubicBezTo>
                    <a:pt x="3337" y="4586"/>
                    <a:pt x="3374" y="5550"/>
                    <a:pt x="3398" y="6377"/>
                  </a:cubicBezTo>
                  <a:lnTo>
                    <a:pt x="3398" y="6377"/>
                  </a:lnTo>
                  <a:cubicBezTo>
                    <a:pt x="3361" y="5984"/>
                    <a:pt x="3316" y="5593"/>
                    <a:pt x="3244" y="5206"/>
                  </a:cubicBezTo>
                  <a:cubicBezTo>
                    <a:pt x="3183" y="4784"/>
                    <a:pt x="3094" y="4284"/>
                    <a:pt x="3080" y="3794"/>
                  </a:cubicBezTo>
                  <a:close/>
                  <a:moveTo>
                    <a:pt x="11374" y="7895"/>
                  </a:moveTo>
                  <a:cubicBezTo>
                    <a:pt x="11940" y="9171"/>
                    <a:pt x="12421" y="10531"/>
                    <a:pt x="12597" y="11859"/>
                  </a:cubicBezTo>
                  <a:cubicBezTo>
                    <a:pt x="12681" y="12625"/>
                    <a:pt x="12715" y="13478"/>
                    <a:pt x="12671" y="14350"/>
                  </a:cubicBezTo>
                  <a:lnTo>
                    <a:pt x="12671" y="14350"/>
                  </a:lnTo>
                  <a:cubicBezTo>
                    <a:pt x="12649" y="14007"/>
                    <a:pt x="12623" y="13677"/>
                    <a:pt x="12597" y="13366"/>
                  </a:cubicBezTo>
                  <a:cubicBezTo>
                    <a:pt x="12443" y="11492"/>
                    <a:pt x="12030" y="9652"/>
                    <a:pt x="11374" y="7895"/>
                  </a:cubicBezTo>
                  <a:close/>
                  <a:moveTo>
                    <a:pt x="6943" y="752"/>
                  </a:moveTo>
                  <a:cubicBezTo>
                    <a:pt x="7586" y="752"/>
                    <a:pt x="8241" y="804"/>
                    <a:pt x="8872" y="958"/>
                  </a:cubicBezTo>
                  <a:cubicBezTo>
                    <a:pt x="8906" y="967"/>
                    <a:pt x="8935" y="977"/>
                    <a:pt x="8959" y="988"/>
                  </a:cubicBezTo>
                  <a:lnTo>
                    <a:pt x="8959" y="988"/>
                  </a:lnTo>
                  <a:cubicBezTo>
                    <a:pt x="8654" y="1071"/>
                    <a:pt x="8290" y="1140"/>
                    <a:pt x="8161" y="1168"/>
                  </a:cubicBezTo>
                  <a:cubicBezTo>
                    <a:pt x="8098" y="1168"/>
                    <a:pt x="7387" y="1377"/>
                    <a:pt x="7512" y="1565"/>
                  </a:cubicBezTo>
                  <a:cubicBezTo>
                    <a:pt x="7648" y="1769"/>
                    <a:pt x="7771" y="1985"/>
                    <a:pt x="7890" y="2202"/>
                  </a:cubicBezTo>
                  <a:lnTo>
                    <a:pt x="7890" y="2202"/>
                  </a:lnTo>
                  <a:cubicBezTo>
                    <a:pt x="7587" y="2778"/>
                    <a:pt x="8236" y="3852"/>
                    <a:pt x="8454" y="4327"/>
                  </a:cubicBezTo>
                  <a:cubicBezTo>
                    <a:pt x="8998" y="5561"/>
                    <a:pt x="9688" y="6691"/>
                    <a:pt x="10190" y="7947"/>
                  </a:cubicBezTo>
                  <a:cubicBezTo>
                    <a:pt x="11257" y="10625"/>
                    <a:pt x="11571" y="13533"/>
                    <a:pt x="11592" y="16421"/>
                  </a:cubicBezTo>
                  <a:cubicBezTo>
                    <a:pt x="11592" y="17187"/>
                    <a:pt x="11433" y="18487"/>
                    <a:pt x="11037" y="19547"/>
                  </a:cubicBezTo>
                  <a:lnTo>
                    <a:pt x="11037" y="19547"/>
                  </a:lnTo>
                  <a:cubicBezTo>
                    <a:pt x="11000" y="19594"/>
                    <a:pt x="10962" y="19640"/>
                    <a:pt x="10923" y="19685"/>
                  </a:cubicBezTo>
                  <a:cubicBezTo>
                    <a:pt x="10580" y="20077"/>
                    <a:pt x="10207" y="20235"/>
                    <a:pt x="9830" y="20235"/>
                  </a:cubicBezTo>
                  <a:cubicBezTo>
                    <a:pt x="8759" y="20235"/>
                    <a:pt x="7656" y="18957"/>
                    <a:pt x="7115" y="18137"/>
                  </a:cubicBezTo>
                  <a:cubicBezTo>
                    <a:pt x="6233" y="16805"/>
                    <a:pt x="5673" y="15232"/>
                    <a:pt x="5159" y="13713"/>
                  </a:cubicBezTo>
                  <a:lnTo>
                    <a:pt x="5159" y="13713"/>
                  </a:lnTo>
                  <a:cubicBezTo>
                    <a:pt x="5095" y="13360"/>
                    <a:pt x="5036" y="13007"/>
                    <a:pt x="4980" y="12655"/>
                  </a:cubicBezTo>
                  <a:cubicBezTo>
                    <a:pt x="4687" y="10730"/>
                    <a:pt x="4646" y="8826"/>
                    <a:pt x="4541" y="6922"/>
                  </a:cubicBezTo>
                  <a:cubicBezTo>
                    <a:pt x="4478" y="5561"/>
                    <a:pt x="4562" y="3469"/>
                    <a:pt x="3558" y="2360"/>
                  </a:cubicBezTo>
                  <a:cubicBezTo>
                    <a:pt x="3533" y="2335"/>
                    <a:pt x="3496" y="2319"/>
                    <a:pt x="3451" y="2311"/>
                  </a:cubicBezTo>
                  <a:lnTo>
                    <a:pt x="3451" y="2311"/>
                  </a:lnTo>
                  <a:cubicBezTo>
                    <a:pt x="3531" y="2177"/>
                    <a:pt x="3427" y="2135"/>
                    <a:pt x="3267" y="2135"/>
                  </a:cubicBezTo>
                  <a:cubicBezTo>
                    <a:pt x="3026" y="2135"/>
                    <a:pt x="2656" y="2231"/>
                    <a:pt x="2595" y="2256"/>
                  </a:cubicBezTo>
                  <a:cubicBezTo>
                    <a:pt x="2361" y="2372"/>
                    <a:pt x="2144" y="2420"/>
                    <a:pt x="1960" y="2420"/>
                  </a:cubicBezTo>
                  <a:cubicBezTo>
                    <a:pt x="1385" y="2420"/>
                    <a:pt x="1135" y="1955"/>
                    <a:pt x="1737" y="1670"/>
                  </a:cubicBezTo>
                  <a:cubicBezTo>
                    <a:pt x="2177" y="1419"/>
                    <a:pt x="2700" y="1314"/>
                    <a:pt x="3202" y="1188"/>
                  </a:cubicBezTo>
                  <a:cubicBezTo>
                    <a:pt x="4185" y="937"/>
                    <a:pt x="5231" y="812"/>
                    <a:pt x="6257" y="770"/>
                  </a:cubicBezTo>
                  <a:cubicBezTo>
                    <a:pt x="6483" y="759"/>
                    <a:pt x="6712" y="752"/>
                    <a:pt x="6943" y="752"/>
                  </a:cubicBezTo>
                  <a:close/>
                  <a:moveTo>
                    <a:pt x="7487" y="20143"/>
                  </a:moveTo>
                  <a:cubicBezTo>
                    <a:pt x="8026" y="20531"/>
                    <a:pt x="8635" y="20765"/>
                    <a:pt x="9324" y="20765"/>
                  </a:cubicBezTo>
                  <a:cubicBezTo>
                    <a:pt x="9681" y="20765"/>
                    <a:pt x="10060" y="20702"/>
                    <a:pt x="10462" y="20564"/>
                  </a:cubicBezTo>
                  <a:cubicBezTo>
                    <a:pt x="10485" y="20556"/>
                    <a:pt x="10508" y="20548"/>
                    <a:pt x="10531" y="20540"/>
                  </a:cubicBezTo>
                  <a:lnTo>
                    <a:pt x="10531" y="20540"/>
                  </a:lnTo>
                  <a:cubicBezTo>
                    <a:pt x="10217" y="20979"/>
                    <a:pt x="9822" y="21263"/>
                    <a:pt x="9335" y="21263"/>
                  </a:cubicBezTo>
                  <a:cubicBezTo>
                    <a:pt x="8938" y="21263"/>
                    <a:pt x="8479" y="21074"/>
                    <a:pt x="7951" y="20626"/>
                  </a:cubicBezTo>
                  <a:cubicBezTo>
                    <a:pt x="7783" y="20483"/>
                    <a:pt x="7629" y="20320"/>
                    <a:pt x="7487" y="20143"/>
                  </a:cubicBezTo>
                  <a:close/>
                  <a:moveTo>
                    <a:pt x="7868" y="1"/>
                  </a:moveTo>
                  <a:cubicBezTo>
                    <a:pt x="7267" y="1"/>
                    <a:pt x="6671" y="33"/>
                    <a:pt x="6110" y="59"/>
                  </a:cubicBezTo>
                  <a:cubicBezTo>
                    <a:pt x="5066" y="135"/>
                    <a:pt x="3695" y="228"/>
                    <a:pt x="2777" y="854"/>
                  </a:cubicBezTo>
                  <a:lnTo>
                    <a:pt x="2777" y="854"/>
                  </a:lnTo>
                  <a:cubicBezTo>
                    <a:pt x="1772" y="1107"/>
                    <a:pt x="797" y="1498"/>
                    <a:pt x="84" y="2151"/>
                  </a:cubicBezTo>
                  <a:cubicBezTo>
                    <a:pt x="42" y="2214"/>
                    <a:pt x="0" y="2297"/>
                    <a:pt x="63" y="2318"/>
                  </a:cubicBezTo>
                  <a:cubicBezTo>
                    <a:pt x="564" y="2732"/>
                    <a:pt x="1109" y="2908"/>
                    <a:pt x="1671" y="2908"/>
                  </a:cubicBezTo>
                  <a:cubicBezTo>
                    <a:pt x="1835" y="2908"/>
                    <a:pt x="2000" y="2893"/>
                    <a:pt x="2166" y="2864"/>
                  </a:cubicBezTo>
                  <a:lnTo>
                    <a:pt x="2166" y="2864"/>
                  </a:lnTo>
                  <a:cubicBezTo>
                    <a:pt x="1565" y="4312"/>
                    <a:pt x="2291" y="6367"/>
                    <a:pt x="2386" y="7842"/>
                  </a:cubicBezTo>
                  <a:cubicBezTo>
                    <a:pt x="2542" y="9954"/>
                    <a:pt x="3338" y="12030"/>
                    <a:pt x="4040" y="14051"/>
                  </a:cubicBezTo>
                  <a:lnTo>
                    <a:pt x="4040" y="14051"/>
                  </a:lnTo>
                  <a:cubicBezTo>
                    <a:pt x="4400" y="16072"/>
                    <a:pt x="4995" y="18045"/>
                    <a:pt x="5964" y="19831"/>
                  </a:cubicBezTo>
                  <a:cubicBezTo>
                    <a:pt x="6572" y="20915"/>
                    <a:pt x="7596" y="21826"/>
                    <a:pt x="8829" y="21826"/>
                  </a:cubicBezTo>
                  <a:cubicBezTo>
                    <a:pt x="8953" y="21826"/>
                    <a:pt x="9079" y="21817"/>
                    <a:pt x="9207" y="21798"/>
                  </a:cubicBezTo>
                  <a:cubicBezTo>
                    <a:pt x="10840" y="21538"/>
                    <a:pt x="11745" y="20555"/>
                    <a:pt x="12226" y="19282"/>
                  </a:cubicBezTo>
                  <a:lnTo>
                    <a:pt x="12226" y="19282"/>
                  </a:lnTo>
                  <a:cubicBezTo>
                    <a:pt x="13446" y="17701"/>
                    <a:pt x="13692" y="15196"/>
                    <a:pt x="13768" y="13387"/>
                  </a:cubicBezTo>
                  <a:cubicBezTo>
                    <a:pt x="13810" y="11504"/>
                    <a:pt x="13371" y="9893"/>
                    <a:pt x="12659" y="8177"/>
                  </a:cubicBezTo>
                  <a:cubicBezTo>
                    <a:pt x="12178" y="6942"/>
                    <a:pt x="11655" y="5708"/>
                    <a:pt x="10860" y="4641"/>
                  </a:cubicBezTo>
                  <a:cubicBezTo>
                    <a:pt x="10223" y="3792"/>
                    <a:pt x="9676" y="2918"/>
                    <a:pt x="9108" y="2028"/>
                  </a:cubicBezTo>
                  <a:lnTo>
                    <a:pt x="9108" y="2028"/>
                  </a:lnTo>
                  <a:cubicBezTo>
                    <a:pt x="9398" y="1621"/>
                    <a:pt x="10040" y="1252"/>
                    <a:pt x="10295" y="937"/>
                  </a:cubicBezTo>
                  <a:cubicBezTo>
                    <a:pt x="10316" y="875"/>
                    <a:pt x="10400" y="791"/>
                    <a:pt x="10316" y="770"/>
                  </a:cubicBezTo>
                  <a:cubicBezTo>
                    <a:pt x="10314" y="769"/>
                    <a:pt x="10312" y="768"/>
                    <a:pt x="10310" y="767"/>
                  </a:cubicBezTo>
                  <a:lnTo>
                    <a:pt x="10310" y="767"/>
                  </a:lnTo>
                  <a:cubicBezTo>
                    <a:pt x="10378" y="697"/>
                    <a:pt x="10443" y="622"/>
                    <a:pt x="10504" y="540"/>
                  </a:cubicBezTo>
                  <a:cubicBezTo>
                    <a:pt x="10567" y="435"/>
                    <a:pt x="10546" y="372"/>
                    <a:pt x="10441" y="331"/>
                  </a:cubicBezTo>
                  <a:cubicBezTo>
                    <a:pt x="9634" y="70"/>
                    <a:pt x="8746" y="1"/>
                    <a:pt x="7868" y="1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2"/>
            <p:cNvSpPr/>
            <p:nvPr/>
          </p:nvSpPr>
          <p:spPr>
            <a:xfrm>
              <a:off x="1849125" y="1103200"/>
              <a:ext cx="197575" cy="63250"/>
            </a:xfrm>
            <a:custGeom>
              <a:avLst/>
              <a:gdLst/>
              <a:ahLst/>
              <a:cxnLst/>
              <a:rect l="l" t="t" r="r" b="b"/>
              <a:pathLst>
                <a:path w="7903" h="2530" extrusionOk="0">
                  <a:moveTo>
                    <a:pt x="5796" y="1"/>
                  </a:moveTo>
                  <a:cubicBezTo>
                    <a:pt x="5551" y="1"/>
                    <a:pt x="5285" y="60"/>
                    <a:pt x="5066" y="151"/>
                  </a:cubicBezTo>
                  <a:cubicBezTo>
                    <a:pt x="4794" y="256"/>
                    <a:pt x="4480" y="423"/>
                    <a:pt x="4271" y="653"/>
                  </a:cubicBezTo>
                  <a:cubicBezTo>
                    <a:pt x="4024" y="912"/>
                    <a:pt x="4024" y="1074"/>
                    <a:pt x="3980" y="1074"/>
                  </a:cubicBezTo>
                  <a:cubicBezTo>
                    <a:pt x="3942" y="1074"/>
                    <a:pt x="3871" y="955"/>
                    <a:pt x="3581" y="674"/>
                  </a:cubicBezTo>
                  <a:cubicBezTo>
                    <a:pt x="3298" y="396"/>
                    <a:pt x="3007" y="282"/>
                    <a:pt x="2718" y="282"/>
                  </a:cubicBezTo>
                  <a:cubicBezTo>
                    <a:pt x="1681" y="282"/>
                    <a:pt x="664" y="1752"/>
                    <a:pt x="107" y="2390"/>
                  </a:cubicBezTo>
                  <a:cubicBezTo>
                    <a:pt x="0" y="2489"/>
                    <a:pt x="104" y="2529"/>
                    <a:pt x="282" y="2529"/>
                  </a:cubicBezTo>
                  <a:cubicBezTo>
                    <a:pt x="556" y="2529"/>
                    <a:pt x="1006" y="2433"/>
                    <a:pt x="1133" y="2306"/>
                  </a:cubicBezTo>
                  <a:cubicBezTo>
                    <a:pt x="1405" y="1951"/>
                    <a:pt x="1656" y="1616"/>
                    <a:pt x="1928" y="1260"/>
                  </a:cubicBezTo>
                  <a:cubicBezTo>
                    <a:pt x="2090" y="1049"/>
                    <a:pt x="2206" y="970"/>
                    <a:pt x="2313" y="970"/>
                  </a:cubicBezTo>
                  <a:cubicBezTo>
                    <a:pt x="2481" y="970"/>
                    <a:pt x="2630" y="1165"/>
                    <a:pt x="2911" y="1344"/>
                  </a:cubicBezTo>
                  <a:cubicBezTo>
                    <a:pt x="3165" y="1501"/>
                    <a:pt x="3509" y="1567"/>
                    <a:pt x="3843" y="1567"/>
                  </a:cubicBezTo>
                  <a:cubicBezTo>
                    <a:pt x="4088" y="1567"/>
                    <a:pt x="4328" y="1531"/>
                    <a:pt x="4522" y="1469"/>
                  </a:cubicBezTo>
                  <a:cubicBezTo>
                    <a:pt x="5004" y="1302"/>
                    <a:pt x="5045" y="1135"/>
                    <a:pt x="5213" y="674"/>
                  </a:cubicBezTo>
                  <a:cubicBezTo>
                    <a:pt x="5244" y="580"/>
                    <a:pt x="5314" y="545"/>
                    <a:pt x="5406" y="545"/>
                  </a:cubicBezTo>
                  <a:cubicBezTo>
                    <a:pt x="5683" y="545"/>
                    <a:pt x="6159" y="868"/>
                    <a:pt x="6364" y="883"/>
                  </a:cubicBezTo>
                  <a:cubicBezTo>
                    <a:pt x="6461" y="894"/>
                    <a:pt x="6550" y="899"/>
                    <a:pt x="6634" y="899"/>
                  </a:cubicBezTo>
                  <a:cubicBezTo>
                    <a:pt x="6877" y="899"/>
                    <a:pt x="7083" y="856"/>
                    <a:pt x="7347" y="779"/>
                  </a:cubicBezTo>
                  <a:cubicBezTo>
                    <a:pt x="7862" y="613"/>
                    <a:pt x="7902" y="341"/>
                    <a:pt x="7572" y="341"/>
                  </a:cubicBezTo>
                  <a:cubicBezTo>
                    <a:pt x="7486" y="341"/>
                    <a:pt x="7376" y="359"/>
                    <a:pt x="7242" y="402"/>
                  </a:cubicBezTo>
                  <a:cubicBezTo>
                    <a:pt x="7210" y="412"/>
                    <a:pt x="7174" y="417"/>
                    <a:pt x="7136" y="417"/>
                  </a:cubicBezTo>
                  <a:cubicBezTo>
                    <a:pt x="6787" y="417"/>
                    <a:pt x="6243" y="24"/>
                    <a:pt x="5903" y="5"/>
                  </a:cubicBezTo>
                  <a:cubicBezTo>
                    <a:pt x="5868" y="2"/>
                    <a:pt x="5832" y="1"/>
                    <a:pt x="5796" y="1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1784175" y="674900"/>
              <a:ext cx="82150" cy="49750"/>
            </a:xfrm>
            <a:custGeom>
              <a:avLst/>
              <a:gdLst/>
              <a:ahLst/>
              <a:cxnLst/>
              <a:rect l="l" t="t" r="r" b="b"/>
              <a:pathLst>
                <a:path w="3286" h="1990" extrusionOk="0">
                  <a:moveTo>
                    <a:pt x="1603" y="420"/>
                  </a:moveTo>
                  <a:cubicBezTo>
                    <a:pt x="1603" y="420"/>
                    <a:pt x="1602" y="421"/>
                    <a:pt x="1598" y="423"/>
                  </a:cubicBezTo>
                  <a:lnTo>
                    <a:pt x="1598" y="423"/>
                  </a:lnTo>
                  <a:cubicBezTo>
                    <a:pt x="1602" y="421"/>
                    <a:pt x="1603" y="420"/>
                    <a:pt x="1603" y="420"/>
                  </a:cubicBezTo>
                  <a:close/>
                  <a:moveTo>
                    <a:pt x="1531" y="494"/>
                  </a:moveTo>
                  <a:cubicBezTo>
                    <a:pt x="1555" y="498"/>
                    <a:pt x="1578" y="502"/>
                    <a:pt x="1597" y="502"/>
                  </a:cubicBezTo>
                  <a:cubicBezTo>
                    <a:pt x="1973" y="607"/>
                    <a:pt x="2099" y="942"/>
                    <a:pt x="2099" y="1277"/>
                  </a:cubicBezTo>
                  <a:cubicBezTo>
                    <a:pt x="2099" y="1325"/>
                    <a:pt x="2092" y="1409"/>
                    <a:pt x="2069" y="1487"/>
                  </a:cubicBezTo>
                  <a:lnTo>
                    <a:pt x="2069" y="1487"/>
                  </a:lnTo>
                  <a:cubicBezTo>
                    <a:pt x="2037" y="1480"/>
                    <a:pt x="2003" y="1472"/>
                    <a:pt x="1973" y="1465"/>
                  </a:cubicBezTo>
                  <a:cubicBezTo>
                    <a:pt x="1681" y="1387"/>
                    <a:pt x="1407" y="1218"/>
                    <a:pt x="1184" y="1026"/>
                  </a:cubicBezTo>
                  <a:lnTo>
                    <a:pt x="1184" y="1026"/>
                  </a:lnTo>
                  <a:cubicBezTo>
                    <a:pt x="1271" y="978"/>
                    <a:pt x="1332" y="921"/>
                    <a:pt x="1345" y="858"/>
                  </a:cubicBezTo>
                  <a:cubicBezTo>
                    <a:pt x="1382" y="730"/>
                    <a:pt x="1435" y="618"/>
                    <a:pt x="1531" y="494"/>
                  </a:cubicBezTo>
                  <a:close/>
                  <a:moveTo>
                    <a:pt x="2038" y="1"/>
                  </a:moveTo>
                  <a:cubicBezTo>
                    <a:pt x="1274" y="1"/>
                    <a:pt x="393" y="411"/>
                    <a:pt x="236" y="1046"/>
                  </a:cubicBezTo>
                  <a:cubicBezTo>
                    <a:pt x="233" y="1069"/>
                    <a:pt x="237" y="1089"/>
                    <a:pt x="249" y="1106"/>
                  </a:cubicBezTo>
                  <a:lnTo>
                    <a:pt x="249" y="1106"/>
                  </a:lnTo>
                  <a:cubicBezTo>
                    <a:pt x="93" y="1193"/>
                    <a:pt x="1" y="1292"/>
                    <a:pt x="69" y="1360"/>
                  </a:cubicBezTo>
                  <a:cubicBezTo>
                    <a:pt x="488" y="1758"/>
                    <a:pt x="1073" y="1988"/>
                    <a:pt x="1638" y="1988"/>
                  </a:cubicBezTo>
                  <a:cubicBezTo>
                    <a:pt x="1664" y="1989"/>
                    <a:pt x="1690" y="1989"/>
                    <a:pt x="1716" y="1989"/>
                  </a:cubicBezTo>
                  <a:cubicBezTo>
                    <a:pt x="2333" y="1989"/>
                    <a:pt x="3107" y="1750"/>
                    <a:pt x="3208" y="1067"/>
                  </a:cubicBezTo>
                  <a:cubicBezTo>
                    <a:pt x="3286" y="315"/>
                    <a:pt x="2707" y="1"/>
                    <a:pt x="2038" y="1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1855975" y="551925"/>
              <a:ext cx="102550" cy="71225"/>
            </a:xfrm>
            <a:custGeom>
              <a:avLst/>
              <a:gdLst/>
              <a:ahLst/>
              <a:cxnLst/>
              <a:rect l="l" t="t" r="r" b="b"/>
              <a:pathLst>
                <a:path w="4102" h="2849" extrusionOk="0">
                  <a:moveTo>
                    <a:pt x="1901" y="834"/>
                  </a:moveTo>
                  <a:cubicBezTo>
                    <a:pt x="2026" y="834"/>
                    <a:pt x="2157" y="871"/>
                    <a:pt x="2261" y="923"/>
                  </a:cubicBezTo>
                  <a:cubicBezTo>
                    <a:pt x="2386" y="965"/>
                    <a:pt x="2449" y="1007"/>
                    <a:pt x="2491" y="1069"/>
                  </a:cubicBezTo>
                  <a:cubicBezTo>
                    <a:pt x="2511" y="1110"/>
                    <a:pt x="2512" y="1131"/>
                    <a:pt x="2512" y="1210"/>
                  </a:cubicBezTo>
                  <a:lnTo>
                    <a:pt x="2512" y="1210"/>
                  </a:lnTo>
                  <a:cubicBezTo>
                    <a:pt x="2250" y="1029"/>
                    <a:pt x="1895" y="1002"/>
                    <a:pt x="1573" y="969"/>
                  </a:cubicBezTo>
                  <a:lnTo>
                    <a:pt x="1573" y="969"/>
                  </a:lnTo>
                  <a:cubicBezTo>
                    <a:pt x="1646" y="897"/>
                    <a:pt x="1734" y="846"/>
                    <a:pt x="1821" y="839"/>
                  </a:cubicBezTo>
                  <a:cubicBezTo>
                    <a:pt x="1847" y="835"/>
                    <a:pt x="1874" y="834"/>
                    <a:pt x="1901" y="834"/>
                  </a:cubicBezTo>
                  <a:close/>
                  <a:moveTo>
                    <a:pt x="2302" y="1592"/>
                  </a:moveTo>
                  <a:cubicBezTo>
                    <a:pt x="2299" y="1597"/>
                    <a:pt x="2296" y="1601"/>
                    <a:pt x="2293" y="1606"/>
                  </a:cubicBezTo>
                  <a:lnTo>
                    <a:pt x="2293" y="1606"/>
                  </a:lnTo>
                  <a:cubicBezTo>
                    <a:pt x="2295" y="1602"/>
                    <a:pt x="2299" y="1598"/>
                    <a:pt x="2302" y="1592"/>
                  </a:cubicBezTo>
                  <a:close/>
                  <a:moveTo>
                    <a:pt x="2083" y="0"/>
                  </a:moveTo>
                  <a:cubicBezTo>
                    <a:pt x="1750" y="0"/>
                    <a:pt x="1418" y="79"/>
                    <a:pt x="1131" y="232"/>
                  </a:cubicBezTo>
                  <a:cubicBezTo>
                    <a:pt x="503" y="588"/>
                    <a:pt x="1" y="1362"/>
                    <a:pt x="357" y="2074"/>
                  </a:cubicBezTo>
                  <a:cubicBezTo>
                    <a:pt x="392" y="2144"/>
                    <a:pt x="432" y="2209"/>
                    <a:pt x="476" y="2268"/>
                  </a:cubicBezTo>
                  <a:lnTo>
                    <a:pt x="476" y="2268"/>
                  </a:lnTo>
                  <a:cubicBezTo>
                    <a:pt x="682" y="2684"/>
                    <a:pt x="1079" y="2849"/>
                    <a:pt x="1513" y="2849"/>
                  </a:cubicBezTo>
                  <a:cubicBezTo>
                    <a:pt x="1929" y="2849"/>
                    <a:pt x="2377" y="2697"/>
                    <a:pt x="2721" y="2471"/>
                  </a:cubicBezTo>
                  <a:cubicBezTo>
                    <a:pt x="3432" y="2011"/>
                    <a:pt x="4102" y="965"/>
                    <a:pt x="3202" y="337"/>
                  </a:cubicBezTo>
                  <a:cubicBezTo>
                    <a:pt x="2873" y="110"/>
                    <a:pt x="2477" y="0"/>
                    <a:pt x="2083" y="0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2"/>
            <p:cNvSpPr/>
            <p:nvPr/>
          </p:nvSpPr>
          <p:spPr>
            <a:xfrm>
              <a:off x="1689025" y="479875"/>
              <a:ext cx="134025" cy="91900"/>
            </a:xfrm>
            <a:custGeom>
              <a:avLst/>
              <a:gdLst/>
              <a:ahLst/>
              <a:cxnLst/>
              <a:rect l="l" t="t" r="r" b="b"/>
              <a:pathLst>
                <a:path w="5361" h="3676" extrusionOk="0">
                  <a:moveTo>
                    <a:pt x="2316" y="580"/>
                  </a:moveTo>
                  <a:cubicBezTo>
                    <a:pt x="2365" y="580"/>
                    <a:pt x="2417" y="588"/>
                    <a:pt x="2473" y="603"/>
                  </a:cubicBezTo>
                  <a:cubicBezTo>
                    <a:pt x="3045" y="761"/>
                    <a:pt x="3411" y="1250"/>
                    <a:pt x="3500" y="1790"/>
                  </a:cubicBezTo>
                  <a:lnTo>
                    <a:pt x="3500" y="1790"/>
                  </a:lnTo>
                  <a:cubicBezTo>
                    <a:pt x="3275" y="1739"/>
                    <a:pt x="3038" y="1708"/>
                    <a:pt x="2805" y="1708"/>
                  </a:cubicBezTo>
                  <a:cubicBezTo>
                    <a:pt x="2644" y="1708"/>
                    <a:pt x="2485" y="1723"/>
                    <a:pt x="2334" y="1757"/>
                  </a:cubicBezTo>
                  <a:lnTo>
                    <a:pt x="2334" y="1757"/>
                  </a:lnTo>
                  <a:cubicBezTo>
                    <a:pt x="2394" y="1643"/>
                    <a:pt x="2316" y="1535"/>
                    <a:pt x="2138" y="1503"/>
                  </a:cubicBezTo>
                  <a:cubicBezTo>
                    <a:pt x="2117" y="1501"/>
                    <a:pt x="2095" y="1501"/>
                    <a:pt x="2072" y="1501"/>
                  </a:cubicBezTo>
                  <a:cubicBezTo>
                    <a:pt x="1968" y="1501"/>
                    <a:pt x="1853" y="1518"/>
                    <a:pt x="1739" y="1549"/>
                  </a:cubicBezTo>
                  <a:lnTo>
                    <a:pt x="1739" y="1549"/>
                  </a:lnTo>
                  <a:cubicBezTo>
                    <a:pt x="1747" y="1068"/>
                    <a:pt x="1919" y="580"/>
                    <a:pt x="2316" y="580"/>
                  </a:cubicBezTo>
                  <a:close/>
                  <a:moveTo>
                    <a:pt x="2473" y="2277"/>
                  </a:moveTo>
                  <a:lnTo>
                    <a:pt x="2664" y="2328"/>
                  </a:lnTo>
                  <a:lnTo>
                    <a:pt x="2664" y="2328"/>
                  </a:lnTo>
                  <a:cubicBezTo>
                    <a:pt x="2645" y="2462"/>
                    <a:pt x="2617" y="2590"/>
                    <a:pt x="2557" y="2696"/>
                  </a:cubicBezTo>
                  <a:cubicBezTo>
                    <a:pt x="2538" y="2745"/>
                    <a:pt x="2519" y="2780"/>
                    <a:pt x="2501" y="2805"/>
                  </a:cubicBezTo>
                  <a:lnTo>
                    <a:pt x="2501" y="2805"/>
                  </a:lnTo>
                  <a:cubicBezTo>
                    <a:pt x="2437" y="2789"/>
                    <a:pt x="2375" y="2762"/>
                    <a:pt x="2316" y="2728"/>
                  </a:cubicBezTo>
                  <a:lnTo>
                    <a:pt x="2316" y="2728"/>
                  </a:lnTo>
                  <a:cubicBezTo>
                    <a:pt x="2274" y="2685"/>
                    <a:pt x="2236" y="2640"/>
                    <a:pt x="2202" y="2593"/>
                  </a:cubicBezTo>
                  <a:lnTo>
                    <a:pt x="2202" y="2593"/>
                  </a:lnTo>
                  <a:cubicBezTo>
                    <a:pt x="2335" y="2536"/>
                    <a:pt x="2455" y="2447"/>
                    <a:pt x="2536" y="2319"/>
                  </a:cubicBezTo>
                  <a:cubicBezTo>
                    <a:pt x="2494" y="2319"/>
                    <a:pt x="2473" y="2277"/>
                    <a:pt x="2473" y="2277"/>
                  </a:cubicBezTo>
                  <a:close/>
                  <a:moveTo>
                    <a:pt x="2476" y="2836"/>
                  </a:moveTo>
                  <a:lnTo>
                    <a:pt x="2476" y="2836"/>
                  </a:lnTo>
                  <a:cubicBezTo>
                    <a:pt x="2469" y="2843"/>
                    <a:pt x="2463" y="2848"/>
                    <a:pt x="2457" y="2852"/>
                  </a:cubicBezTo>
                  <a:lnTo>
                    <a:pt x="2457" y="2852"/>
                  </a:lnTo>
                  <a:cubicBezTo>
                    <a:pt x="2454" y="2850"/>
                    <a:pt x="2452" y="2848"/>
                    <a:pt x="2449" y="2846"/>
                  </a:cubicBezTo>
                  <a:lnTo>
                    <a:pt x="2449" y="2846"/>
                  </a:lnTo>
                  <a:cubicBezTo>
                    <a:pt x="2456" y="2843"/>
                    <a:pt x="2464" y="2839"/>
                    <a:pt x="2476" y="2836"/>
                  </a:cubicBezTo>
                  <a:close/>
                  <a:moveTo>
                    <a:pt x="2675" y="0"/>
                  </a:moveTo>
                  <a:cubicBezTo>
                    <a:pt x="1265" y="0"/>
                    <a:pt x="0" y="1515"/>
                    <a:pt x="883" y="2800"/>
                  </a:cubicBezTo>
                  <a:cubicBezTo>
                    <a:pt x="968" y="2928"/>
                    <a:pt x="1074" y="3036"/>
                    <a:pt x="1195" y="3125"/>
                  </a:cubicBezTo>
                  <a:lnTo>
                    <a:pt x="1195" y="3125"/>
                  </a:lnTo>
                  <a:cubicBezTo>
                    <a:pt x="1308" y="3260"/>
                    <a:pt x="1457" y="3378"/>
                    <a:pt x="1636" y="3470"/>
                  </a:cubicBezTo>
                  <a:cubicBezTo>
                    <a:pt x="1925" y="3610"/>
                    <a:pt x="2237" y="3675"/>
                    <a:pt x="2549" y="3675"/>
                  </a:cubicBezTo>
                  <a:cubicBezTo>
                    <a:pt x="3075" y="3675"/>
                    <a:pt x="3602" y="3492"/>
                    <a:pt x="4022" y="3177"/>
                  </a:cubicBezTo>
                  <a:cubicBezTo>
                    <a:pt x="5361" y="2173"/>
                    <a:pt x="4461" y="290"/>
                    <a:pt x="3059" y="39"/>
                  </a:cubicBezTo>
                  <a:cubicBezTo>
                    <a:pt x="2931" y="13"/>
                    <a:pt x="2802" y="0"/>
                    <a:pt x="2675" y="0"/>
                  </a:cubicBezTo>
                  <a:close/>
                </a:path>
              </a:pathLst>
            </a:custGeom>
            <a:solidFill>
              <a:srgbClr val="B1A1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DBAB61-821E-4ECF-8DC6-4A53FF7C5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231" y="2141997"/>
            <a:ext cx="1451509" cy="1643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0"/>
          <p:cNvSpPr txBox="1">
            <a:spLocks noGrp="1"/>
          </p:cNvSpPr>
          <p:nvPr>
            <p:ph type="body" idx="1"/>
          </p:nvPr>
        </p:nvSpPr>
        <p:spPr>
          <a:xfrm>
            <a:off x="720000" y="981925"/>
            <a:ext cx="7704000" cy="3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Это то самое место, где можно быть искренним, выражать свои эмоции и чувства, здесь </a:t>
            </a:r>
            <a:r>
              <a:rPr lang="ru-RU" b="1" dirty="0"/>
              <a:t>безопасно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8" name="Google Shape;438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Правила свечки</a:t>
            </a:r>
            <a:endParaRPr dirty="0"/>
          </a:p>
        </p:txBody>
      </p:sp>
      <p:graphicFrame>
        <p:nvGraphicFramePr>
          <p:cNvPr id="439" name="Google Shape;439;p40"/>
          <p:cNvGraphicFramePr/>
          <p:nvPr>
            <p:extLst>
              <p:ext uri="{D42A27DB-BD31-4B8C-83A1-F6EECF244321}">
                <p14:modId xmlns:p14="http://schemas.microsoft.com/office/powerpoint/2010/main" val="3825247379"/>
              </p:ext>
            </p:extLst>
          </p:nvPr>
        </p:nvGraphicFramePr>
        <p:xfrm>
          <a:off x="720001" y="1449598"/>
          <a:ext cx="6963499" cy="3383130"/>
        </p:xfrm>
        <a:graphic>
          <a:graphicData uri="http://schemas.openxmlformats.org/drawingml/2006/table">
            <a:tbl>
              <a:tblPr>
                <a:noFill/>
                <a:tableStyleId>{9C4AC0CD-17FA-478C-8A52-F562C8721821}</a:tableStyleId>
              </a:tblPr>
              <a:tblGrid>
                <a:gridCol w="3074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8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246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uFill>
                            <a:noFill/>
                          </a:u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1. Один микрофон</a:t>
                      </a:r>
                      <a:endParaRPr lang="ru-RU" sz="1800" b="1" dirty="0">
                        <a:solidFill>
                          <a:schemeClr val="accent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dk2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6. Не говорим ни о ком в третьем лице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46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uFill>
                            <a:noFill/>
                          </a:u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2.  Один педагог начинает, другой заканчивает</a:t>
                      </a:r>
                      <a:endParaRPr sz="1800" b="1" dirty="0">
                        <a:solidFill>
                          <a:schemeClr val="accent2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2"/>
                          </a:solidFill>
                          <a:uFill>
                            <a:noFill/>
                          </a:u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7. Искренность</a:t>
                      </a:r>
                      <a:endParaRPr lang="ru-RU" sz="1800" dirty="0">
                        <a:solidFill>
                          <a:schemeClr val="lt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46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solidFill>
                            <a:schemeClr val="accent3"/>
                          </a:solidFill>
                          <a:uFill>
                            <a:noFill/>
                          </a:u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3. Тихие аплодисменты</a:t>
                      </a:r>
                      <a:endParaRPr sz="1800" b="1" dirty="0">
                        <a:solidFill>
                          <a:schemeClr val="accent3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lt1"/>
                          </a:solid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8. Говорит каждый, но «нет слов, одни эмоции»</a:t>
                      </a:r>
                      <a:endParaRPr lang="ru-RU" sz="1800" b="1" dirty="0">
                        <a:solidFill>
                          <a:schemeClr val="accent4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46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solidFill>
                            <a:schemeClr val="accent4"/>
                          </a:solidFill>
                          <a:uFill>
                            <a:noFill/>
                          </a:u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4. Фонарики (согласие и несогласие)</a:t>
                      </a:r>
                      <a:endParaRPr sz="1800" b="1" dirty="0">
                        <a:solidFill>
                          <a:schemeClr val="accent4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ru-RU" sz="1800" b="1" dirty="0">
                          <a:solidFill>
                            <a:schemeClr val="accent4"/>
                          </a:solidFill>
                          <a:uFill>
                            <a:noFill/>
                          </a:u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9. Не выгонять, а пересаживать</a:t>
                      </a:r>
                      <a:endParaRPr sz="1800" dirty="0">
                        <a:solidFill>
                          <a:schemeClr val="lt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02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dirty="0">
                          <a:solidFill>
                            <a:schemeClr val="accent6"/>
                          </a:solidFill>
                          <a:uFill>
                            <a:noFill/>
                          </a:uFill>
                          <a:latin typeface="Coming Soon"/>
                          <a:ea typeface="Coming Soon"/>
                          <a:cs typeface="Coming Soon"/>
                          <a:sym typeface="Coming Soon"/>
                        </a:rPr>
                        <a:t>5. Правило Вегаса</a:t>
                      </a:r>
                      <a:endParaRPr sz="1800" b="1" dirty="0">
                        <a:solidFill>
                          <a:schemeClr val="accent6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lt1"/>
                        </a:solidFill>
                        <a:latin typeface="Coming Soon"/>
                        <a:ea typeface="Coming Soon"/>
                        <a:cs typeface="Coming Soon"/>
                        <a:sym typeface="Coming Soon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42" name="Google Shape;442;p40"/>
          <p:cNvSpPr/>
          <p:nvPr/>
        </p:nvSpPr>
        <p:spPr>
          <a:xfrm rot="501425">
            <a:off x="8735269" y="4196968"/>
            <a:ext cx="170328" cy="243242"/>
          </a:xfrm>
          <a:custGeom>
            <a:avLst/>
            <a:gdLst/>
            <a:ahLst/>
            <a:cxnLst/>
            <a:rect l="l" t="t" r="r" b="b"/>
            <a:pathLst>
              <a:path w="2336" h="3336" extrusionOk="0">
                <a:moveTo>
                  <a:pt x="601" y="0"/>
                </a:moveTo>
                <a:cubicBezTo>
                  <a:pt x="601" y="200"/>
                  <a:pt x="501" y="334"/>
                  <a:pt x="534" y="467"/>
                </a:cubicBezTo>
                <a:cubicBezTo>
                  <a:pt x="634" y="934"/>
                  <a:pt x="501" y="1334"/>
                  <a:pt x="167" y="1668"/>
                </a:cubicBezTo>
                <a:cubicBezTo>
                  <a:pt x="101" y="1768"/>
                  <a:pt x="34" y="1901"/>
                  <a:pt x="1" y="2035"/>
                </a:cubicBezTo>
                <a:cubicBezTo>
                  <a:pt x="134" y="2068"/>
                  <a:pt x="201" y="2135"/>
                  <a:pt x="334" y="2202"/>
                </a:cubicBezTo>
                <a:cubicBezTo>
                  <a:pt x="411" y="2184"/>
                  <a:pt x="481" y="2176"/>
                  <a:pt x="544" y="2176"/>
                </a:cubicBezTo>
                <a:cubicBezTo>
                  <a:pt x="839" y="2176"/>
                  <a:pt x="1003" y="2355"/>
                  <a:pt x="1168" y="2602"/>
                </a:cubicBezTo>
                <a:cubicBezTo>
                  <a:pt x="1302" y="2802"/>
                  <a:pt x="1435" y="3002"/>
                  <a:pt x="1535" y="3169"/>
                </a:cubicBezTo>
                <a:cubicBezTo>
                  <a:pt x="1602" y="3269"/>
                  <a:pt x="1702" y="3302"/>
                  <a:pt x="1802" y="3336"/>
                </a:cubicBezTo>
                <a:cubicBezTo>
                  <a:pt x="1835" y="3236"/>
                  <a:pt x="1935" y="3136"/>
                  <a:pt x="1935" y="3002"/>
                </a:cubicBezTo>
                <a:cubicBezTo>
                  <a:pt x="1935" y="2802"/>
                  <a:pt x="1869" y="2569"/>
                  <a:pt x="1835" y="2335"/>
                </a:cubicBezTo>
                <a:cubicBezTo>
                  <a:pt x="1835" y="2068"/>
                  <a:pt x="1869" y="1868"/>
                  <a:pt x="2136" y="1635"/>
                </a:cubicBezTo>
                <a:cubicBezTo>
                  <a:pt x="2202" y="1568"/>
                  <a:pt x="2269" y="1434"/>
                  <a:pt x="2336" y="1301"/>
                </a:cubicBezTo>
                <a:cubicBezTo>
                  <a:pt x="2202" y="1234"/>
                  <a:pt x="2102" y="1134"/>
                  <a:pt x="1969" y="1134"/>
                </a:cubicBezTo>
                <a:cubicBezTo>
                  <a:pt x="1535" y="1134"/>
                  <a:pt x="1302" y="934"/>
                  <a:pt x="1135" y="600"/>
                </a:cubicBezTo>
                <a:cubicBezTo>
                  <a:pt x="1101" y="500"/>
                  <a:pt x="1035" y="400"/>
                  <a:pt x="968" y="300"/>
                </a:cubicBezTo>
                <a:cubicBezTo>
                  <a:pt x="835" y="200"/>
                  <a:pt x="701" y="100"/>
                  <a:pt x="6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40"/>
          <p:cNvSpPr/>
          <p:nvPr/>
        </p:nvSpPr>
        <p:spPr>
          <a:xfrm>
            <a:off x="245380" y="4378450"/>
            <a:ext cx="391198" cy="451111"/>
          </a:xfrm>
          <a:custGeom>
            <a:avLst/>
            <a:gdLst/>
            <a:ahLst/>
            <a:cxnLst/>
            <a:rect l="l" t="t" r="r" b="b"/>
            <a:pathLst>
              <a:path w="4538" h="5233" extrusionOk="0">
                <a:moveTo>
                  <a:pt x="1836" y="429"/>
                </a:moveTo>
                <a:cubicBezTo>
                  <a:pt x="1902" y="563"/>
                  <a:pt x="2002" y="629"/>
                  <a:pt x="2002" y="763"/>
                </a:cubicBezTo>
                <a:cubicBezTo>
                  <a:pt x="2102" y="963"/>
                  <a:pt x="2169" y="1130"/>
                  <a:pt x="2236" y="1330"/>
                </a:cubicBezTo>
                <a:cubicBezTo>
                  <a:pt x="2503" y="1930"/>
                  <a:pt x="2903" y="2330"/>
                  <a:pt x="3570" y="2497"/>
                </a:cubicBezTo>
                <a:cubicBezTo>
                  <a:pt x="3603" y="2497"/>
                  <a:pt x="3704" y="2564"/>
                  <a:pt x="3837" y="2597"/>
                </a:cubicBezTo>
                <a:cubicBezTo>
                  <a:pt x="3170" y="2931"/>
                  <a:pt x="2603" y="3331"/>
                  <a:pt x="2703" y="4098"/>
                </a:cubicBezTo>
                <a:cubicBezTo>
                  <a:pt x="2403" y="3798"/>
                  <a:pt x="2169" y="3431"/>
                  <a:pt x="1836" y="3231"/>
                </a:cubicBezTo>
                <a:cubicBezTo>
                  <a:pt x="1502" y="2998"/>
                  <a:pt x="1068" y="2931"/>
                  <a:pt x="668" y="2764"/>
                </a:cubicBezTo>
                <a:cubicBezTo>
                  <a:pt x="835" y="2697"/>
                  <a:pt x="935" y="2564"/>
                  <a:pt x="1102" y="2464"/>
                </a:cubicBezTo>
                <a:cubicBezTo>
                  <a:pt x="1602" y="2197"/>
                  <a:pt x="1769" y="1763"/>
                  <a:pt x="1735" y="1230"/>
                </a:cubicBezTo>
                <a:lnTo>
                  <a:pt x="1735" y="462"/>
                </a:lnTo>
                <a:cubicBezTo>
                  <a:pt x="1769" y="462"/>
                  <a:pt x="1769" y="429"/>
                  <a:pt x="1836" y="429"/>
                </a:cubicBezTo>
                <a:close/>
                <a:moveTo>
                  <a:pt x="1743" y="0"/>
                </a:moveTo>
                <a:cubicBezTo>
                  <a:pt x="1530" y="0"/>
                  <a:pt x="1358" y="171"/>
                  <a:pt x="1335" y="462"/>
                </a:cubicBezTo>
                <a:cubicBezTo>
                  <a:pt x="1268" y="729"/>
                  <a:pt x="1268" y="1030"/>
                  <a:pt x="1335" y="1263"/>
                </a:cubicBezTo>
                <a:cubicBezTo>
                  <a:pt x="1369" y="1697"/>
                  <a:pt x="1202" y="1964"/>
                  <a:pt x="835" y="2197"/>
                </a:cubicBezTo>
                <a:cubicBezTo>
                  <a:pt x="601" y="2297"/>
                  <a:pt x="435" y="2431"/>
                  <a:pt x="268" y="2564"/>
                </a:cubicBezTo>
                <a:cubicBezTo>
                  <a:pt x="1" y="2797"/>
                  <a:pt x="68" y="3098"/>
                  <a:pt x="401" y="3231"/>
                </a:cubicBezTo>
                <a:cubicBezTo>
                  <a:pt x="535" y="3264"/>
                  <a:pt x="701" y="3298"/>
                  <a:pt x="835" y="3298"/>
                </a:cubicBezTo>
                <a:cubicBezTo>
                  <a:pt x="1569" y="3398"/>
                  <a:pt x="2069" y="3798"/>
                  <a:pt x="2369" y="4532"/>
                </a:cubicBezTo>
                <a:cubicBezTo>
                  <a:pt x="2436" y="4766"/>
                  <a:pt x="2669" y="4966"/>
                  <a:pt x="2836" y="5233"/>
                </a:cubicBezTo>
                <a:cubicBezTo>
                  <a:pt x="3170" y="4899"/>
                  <a:pt x="3203" y="4532"/>
                  <a:pt x="3237" y="4065"/>
                </a:cubicBezTo>
                <a:cubicBezTo>
                  <a:pt x="3203" y="3631"/>
                  <a:pt x="3403" y="3331"/>
                  <a:pt x="3770" y="3131"/>
                </a:cubicBezTo>
                <a:cubicBezTo>
                  <a:pt x="3937" y="3064"/>
                  <a:pt x="4104" y="2964"/>
                  <a:pt x="4271" y="2864"/>
                </a:cubicBezTo>
                <a:cubicBezTo>
                  <a:pt x="4537" y="2697"/>
                  <a:pt x="4537" y="2364"/>
                  <a:pt x="4204" y="2230"/>
                </a:cubicBezTo>
                <a:cubicBezTo>
                  <a:pt x="4037" y="2130"/>
                  <a:pt x="3870" y="2097"/>
                  <a:pt x="3704" y="2064"/>
                </a:cubicBezTo>
                <a:cubicBezTo>
                  <a:pt x="3270" y="1964"/>
                  <a:pt x="3003" y="1730"/>
                  <a:pt x="2770" y="1363"/>
                </a:cubicBezTo>
                <a:cubicBezTo>
                  <a:pt x="2669" y="1130"/>
                  <a:pt x="2603" y="929"/>
                  <a:pt x="2503" y="729"/>
                </a:cubicBezTo>
                <a:cubicBezTo>
                  <a:pt x="2403" y="529"/>
                  <a:pt x="2236" y="296"/>
                  <a:pt x="2069" y="129"/>
                </a:cubicBezTo>
                <a:cubicBezTo>
                  <a:pt x="1959" y="41"/>
                  <a:pt x="1846" y="0"/>
                  <a:pt x="1743" y="0"/>
                </a:cubicBezTo>
                <a:close/>
              </a:path>
            </a:pathLst>
          </a:custGeom>
          <a:solidFill>
            <a:srgbClr val="FEC0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Порядок проведения</a:t>
            </a:r>
            <a:endParaRPr dirty="0"/>
          </a:p>
        </p:txBody>
      </p:sp>
      <p:sp>
        <p:nvSpPr>
          <p:cNvPr id="449" name="Google Shape;449;p41"/>
          <p:cNvSpPr txBox="1">
            <a:spLocks noGrp="1"/>
          </p:cNvSpPr>
          <p:nvPr>
            <p:ph type="subTitle" idx="3"/>
          </p:nvPr>
        </p:nvSpPr>
        <p:spPr>
          <a:xfrm>
            <a:off x="720000" y="3550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Слушать и вникать</a:t>
            </a:r>
            <a:endParaRPr sz="2000" dirty="0">
              <a:solidFill>
                <a:srgbClr val="666666"/>
              </a:solidFill>
            </a:endParaRPr>
          </a:p>
        </p:txBody>
      </p:sp>
      <p:sp>
        <p:nvSpPr>
          <p:cNvPr id="450" name="Google Shape;450;p41"/>
          <p:cNvSpPr txBox="1">
            <a:spLocks noGrp="1"/>
          </p:cNvSpPr>
          <p:nvPr>
            <p:ph type="subTitle" idx="1"/>
          </p:nvPr>
        </p:nvSpPr>
        <p:spPr>
          <a:xfrm>
            <a:off x="643800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Подготовка</a:t>
            </a:r>
            <a:endParaRPr sz="2000" dirty="0"/>
          </a:p>
        </p:txBody>
      </p:sp>
      <p:sp>
        <p:nvSpPr>
          <p:cNvPr id="451" name="Google Shape;451;p41"/>
          <p:cNvSpPr txBox="1">
            <a:spLocks noGrp="1"/>
          </p:cNvSpPr>
          <p:nvPr>
            <p:ph type="subTitle" idx="2"/>
          </p:nvPr>
        </p:nvSpPr>
        <p:spPr>
          <a:xfrm>
            <a:off x="3419269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Спокойный эмоциональный тон</a:t>
            </a:r>
            <a:endParaRPr sz="1800" dirty="0"/>
          </a:p>
        </p:txBody>
      </p:sp>
      <p:sp>
        <p:nvSpPr>
          <p:cNvPr id="452" name="Google Shape;452;p41"/>
          <p:cNvSpPr txBox="1">
            <a:spLocks noGrp="1"/>
          </p:cNvSpPr>
          <p:nvPr>
            <p:ph type="subTitle" idx="4"/>
          </p:nvPr>
        </p:nvSpPr>
        <p:spPr>
          <a:xfrm>
            <a:off x="3419269" y="3550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Один начал, другой закончил. Закончить на хорошем</a:t>
            </a:r>
            <a:endParaRPr sz="1800" dirty="0"/>
          </a:p>
        </p:txBody>
      </p:sp>
      <p:sp>
        <p:nvSpPr>
          <p:cNvPr id="453" name="Google Shape;453;p41"/>
          <p:cNvSpPr txBox="1">
            <a:spLocks noGrp="1"/>
          </p:cNvSpPr>
          <p:nvPr>
            <p:ph type="subTitle" idx="5"/>
          </p:nvPr>
        </p:nvSpPr>
        <p:spPr>
          <a:xfrm>
            <a:off x="6118545" y="21169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/>
              <a:t>Напомнить правила</a:t>
            </a:r>
            <a:endParaRPr sz="1800" dirty="0"/>
          </a:p>
        </p:txBody>
      </p:sp>
      <p:sp>
        <p:nvSpPr>
          <p:cNvPr id="454" name="Google Shape;454;p41"/>
          <p:cNvSpPr txBox="1">
            <a:spLocks noGrp="1"/>
          </p:cNvSpPr>
          <p:nvPr>
            <p:ph type="subTitle" idx="6"/>
          </p:nvPr>
        </p:nvSpPr>
        <p:spPr>
          <a:xfrm>
            <a:off x="6118545" y="3550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Ритуал </a:t>
            </a:r>
            <a:r>
              <a:rPr lang="ru-RU" sz="1100" dirty="0"/>
              <a:t>(</a:t>
            </a:r>
            <a:r>
              <a:rPr lang="ru-RU" sz="1100" dirty="0" err="1"/>
              <a:t>речевки</a:t>
            </a:r>
            <a:r>
              <a:rPr lang="ru-RU" sz="1100" dirty="0"/>
              <a:t>, песни)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/>
          </a:p>
          <a:p>
            <a:pPr marL="0" lvl="0" indent="0"/>
            <a:r>
              <a:rPr lang="ru-RU" dirty="0"/>
              <a:t>"В Африке слоники живут,</a:t>
            </a:r>
            <a:br>
              <a:rPr lang="ru-RU" sz="2000" dirty="0"/>
            </a:br>
            <a:r>
              <a:rPr lang="ru-RU" dirty="0"/>
              <a:t>Они до неба достают,</a:t>
            </a:r>
            <a:br>
              <a:rPr lang="ru-RU" sz="2000" dirty="0"/>
            </a:br>
            <a:r>
              <a:rPr lang="ru-RU" dirty="0"/>
              <a:t>И поднимают хвостики!"</a:t>
            </a:r>
            <a:endParaRPr sz="2000" dirty="0"/>
          </a:p>
        </p:txBody>
      </p:sp>
      <p:sp>
        <p:nvSpPr>
          <p:cNvPr id="455" name="Google Shape;455;p41"/>
          <p:cNvSpPr txBox="1">
            <a:spLocks noGrp="1"/>
          </p:cNvSpPr>
          <p:nvPr>
            <p:ph type="title" idx="7"/>
          </p:nvPr>
        </p:nvSpPr>
        <p:spPr>
          <a:xfrm>
            <a:off x="818402" y="13447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56" name="Google Shape;456;p41"/>
          <p:cNvSpPr txBox="1">
            <a:spLocks noGrp="1"/>
          </p:cNvSpPr>
          <p:nvPr>
            <p:ph type="title" idx="8"/>
          </p:nvPr>
        </p:nvSpPr>
        <p:spPr>
          <a:xfrm>
            <a:off x="818402" y="27781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57" name="Google Shape;457;p41"/>
          <p:cNvSpPr txBox="1">
            <a:spLocks noGrp="1"/>
          </p:cNvSpPr>
          <p:nvPr>
            <p:ph type="title" idx="9"/>
          </p:nvPr>
        </p:nvSpPr>
        <p:spPr>
          <a:xfrm>
            <a:off x="3517677" y="13447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58" name="Google Shape;458;p41"/>
          <p:cNvSpPr txBox="1">
            <a:spLocks noGrp="1"/>
          </p:cNvSpPr>
          <p:nvPr>
            <p:ph type="title" idx="13"/>
          </p:nvPr>
        </p:nvSpPr>
        <p:spPr>
          <a:xfrm>
            <a:off x="3517677" y="27781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459" name="Google Shape;459;p41"/>
          <p:cNvSpPr txBox="1">
            <a:spLocks noGrp="1"/>
          </p:cNvSpPr>
          <p:nvPr>
            <p:ph type="title" idx="14"/>
          </p:nvPr>
        </p:nvSpPr>
        <p:spPr>
          <a:xfrm>
            <a:off x="6216952" y="13447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60" name="Google Shape;460;p41"/>
          <p:cNvSpPr txBox="1">
            <a:spLocks noGrp="1"/>
          </p:cNvSpPr>
          <p:nvPr>
            <p:ph type="title" idx="15"/>
          </p:nvPr>
        </p:nvSpPr>
        <p:spPr>
          <a:xfrm>
            <a:off x="6216952" y="2778191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grpSp>
        <p:nvGrpSpPr>
          <p:cNvPr id="467" name="Google Shape;467;p41"/>
          <p:cNvGrpSpPr/>
          <p:nvPr/>
        </p:nvGrpSpPr>
        <p:grpSpPr>
          <a:xfrm rot="701239">
            <a:off x="7330161" y="486591"/>
            <a:ext cx="1060076" cy="1068184"/>
            <a:chOff x="2787150" y="2134475"/>
            <a:chExt cx="487050" cy="490775"/>
          </a:xfrm>
        </p:grpSpPr>
        <p:sp>
          <p:nvSpPr>
            <p:cNvPr id="468" name="Google Shape;468;p41"/>
            <p:cNvSpPr/>
            <p:nvPr/>
          </p:nvSpPr>
          <p:spPr>
            <a:xfrm>
              <a:off x="2787150" y="2373650"/>
              <a:ext cx="233525" cy="251600"/>
            </a:xfrm>
            <a:custGeom>
              <a:avLst/>
              <a:gdLst/>
              <a:ahLst/>
              <a:cxnLst/>
              <a:rect l="l" t="t" r="r" b="b"/>
              <a:pathLst>
                <a:path w="9341" h="10064" extrusionOk="0">
                  <a:moveTo>
                    <a:pt x="2431" y="3825"/>
                  </a:moveTo>
                  <a:cubicBezTo>
                    <a:pt x="2454" y="3825"/>
                    <a:pt x="2478" y="3830"/>
                    <a:pt x="2503" y="3843"/>
                  </a:cubicBezTo>
                  <a:cubicBezTo>
                    <a:pt x="2603" y="3910"/>
                    <a:pt x="2636" y="4076"/>
                    <a:pt x="2636" y="4143"/>
                  </a:cubicBezTo>
                  <a:cubicBezTo>
                    <a:pt x="2603" y="4443"/>
                    <a:pt x="2503" y="4744"/>
                    <a:pt x="2436" y="5010"/>
                  </a:cubicBezTo>
                  <a:cubicBezTo>
                    <a:pt x="2436" y="5130"/>
                    <a:pt x="2356" y="5249"/>
                    <a:pt x="2220" y="5249"/>
                  </a:cubicBezTo>
                  <a:cubicBezTo>
                    <a:pt x="2204" y="5249"/>
                    <a:pt x="2187" y="5247"/>
                    <a:pt x="2169" y="5244"/>
                  </a:cubicBezTo>
                  <a:cubicBezTo>
                    <a:pt x="2102" y="5244"/>
                    <a:pt x="2002" y="5110"/>
                    <a:pt x="1969" y="5077"/>
                  </a:cubicBezTo>
                  <a:cubicBezTo>
                    <a:pt x="2069" y="4643"/>
                    <a:pt x="2169" y="4343"/>
                    <a:pt x="2203" y="4010"/>
                  </a:cubicBezTo>
                  <a:cubicBezTo>
                    <a:pt x="2257" y="3928"/>
                    <a:pt x="2333" y="3825"/>
                    <a:pt x="2431" y="3825"/>
                  </a:cubicBezTo>
                  <a:close/>
                  <a:moveTo>
                    <a:pt x="5051" y="4503"/>
                  </a:moveTo>
                  <a:cubicBezTo>
                    <a:pt x="5060" y="4503"/>
                    <a:pt x="5067" y="4505"/>
                    <a:pt x="5071" y="4510"/>
                  </a:cubicBezTo>
                  <a:cubicBezTo>
                    <a:pt x="5171" y="4577"/>
                    <a:pt x="5271" y="4677"/>
                    <a:pt x="5271" y="4777"/>
                  </a:cubicBezTo>
                  <a:cubicBezTo>
                    <a:pt x="5171" y="5110"/>
                    <a:pt x="5105" y="5477"/>
                    <a:pt x="4971" y="5811"/>
                  </a:cubicBezTo>
                  <a:cubicBezTo>
                    <a:pt x="4938" y="5844"/>
                    <a:pt x="4804" y="5944"/>
                    <a:pt x="4704" y="5944"/>
                  </a:cubicBezTo>
                  <a:cubicBezTo>
                    <a:pt x="4638" y="5944"/>
                    <a:pt x="4538" y="5811"/>
                    <a:pt x="4504" y="5778"/>
                  </a:cubicBezTo>
                  <a:cubicBezTo>
                    <a:pt x="4638" y="5344"/>
                    <a:pt x="4704" y="4977"/>
                    <a:pt x="4838" y="4643"/>
                  </a:cubicBezTo>
                  <a:cubicBezTo>
                    <a:pt x="4867" y="4586"/>
                    <a:pt x="4995" y="4503"/>
                    <a:pt x="5051" y="4503"/>
                  </a:cubicBezTo>
                  <a:close/>
                  <a:moveTo>
                    <a:pt x="2031" y="6636"/>
                  </a:moveTo>
                  <a:cubicBezTo>
                    <a:pt x="2092" y="6636"/>
                    <a:pt x="2214" y="6696"/>
                    <a:pt x="2269" y="6778"/>
                  </a:cubicBezTo>
                  <a:cubicBezTo>
                    <a:pt x="2336" y="6812"/>
                    <a:pt x="2336" y="6945"/>
                    <a:pt x="2369" y="7012"/>
                  </a:cubicBezTo>
                  <a:cubicBezTo>
                    <a:pt x="2515" y="7303"/>
                    <a:pt x="2789" y="7464"/>
                    <a:pt x="3064" y="7464"/>
                  </a:cubicBezTo>
                  <a:cubicBezTo>
                    <a:pt x="3231" y="7464"/>
                    <a:pt x="3398" y="7405"/>
                    <a:pt x="3537" y="7279"/>
                  </a:cubicBezTo>
                  <a:cubicBezTo>
                    <a:pt x="3634" y="7201"/>
                    <a:pt x="3719" y="7146"/>
                    <a:pt x="3800" y="7146"/>
                  </a:cubicBezTo>
                  <a:cubicBezTo>
                    <a:pt x="3858" y="7146"/>
                    <a:pt x="3914" y="7175"/>
                    <a:pt x="3970" y="7245"/>
                  </a:cubicBezTo>
                  <a:cubicBezTo>
                    <a:pt x="4104" y="7412"/>
                    <a:pt x="3970" y="7512"/>
                    <a:pt x="3837" y="7612"/>
                  </a:cubicBezTo>
                  <a:cubicBezTo>
                    <a:pt x="3604" y="7779"/>
                    <a:pt x="3337" y="7846"/>
                    <a:pt x="3170" y="7946"/>
                  </a:cubicBezTo>
                  <a:cubicBezTo>
                    <a:pt x="2469" y="7912"/>
                    <a:pt x="2002" y="7479"/>
                    <a:pt x="1836" y="6878"/>
                  </a:cubicBezTo>
                  <a:cubicBezTo>
                    <a:pt x="1836" y="6812"/>
                    <a:pt x="1936" y="6678"/>
                    <a:pt x="2002" y="6645"/>
                  </a:cubicBezTo>
                  <a:cubicBezTo>
                    <a:pt x="2008" y="6639"/>
                    <a:pt x="2018" y="6636"/>
                    <a:pt x="2031" y="6636"/>
                  </a:cubicBezTo>
                  <a:close/>
                  <a:moveTo>
                    <a:pt x="1987" y="1"/>
                  </a:moveTo>
                  <a:cubicBezTo>
                    <a:pt x="1613" y="1"/>
                    <a:pt x="1230" y="160"/>
                    <a:pt x="868" y="474"/>
                  </a:cubicBezTo>
                  <a:cubicBezTo>
                    <a:pt x="701" y="641"/>
                    <a:pt x="535" y="907"/>
                    <a:pt x="435" y="1108"/>
                  </a:cubicBezTo>
                  <a:cubicBezTo>
                    <a:pt x="101" y="1675"/>
                    <a:pt x="34" y="2342"/>
                    <a:pt x="34" y="3009"/>
                  </a:cubicBezTo>
                  <a:cubicBezTo>
                    <a:pt x="1" y="4977"/>
                    <a:pt x="435" y="6812"/>
                    <a:pt x="1035" y="8646"/>
                  </a:cubicBezTo>
                  <a:cubicBezTo>
                    <a:pt x="1135" y="8980"/>
                    <a:pt x="1302" y="9313"/>
                    <a:pt x="1502" y="9614"/>
                  </a:cubicBezTo>
                  <a:cubicBezTo>
                    <a:pt x="1706" y="9931"/>
                    <a:pt x="1910" y="10064"/>
                    <a:pt x="2177" y="10064"/>
                  </a:cubicBezTo>
                  <a:cubicBezTo>
                    <a:pt x="2303" y="10064"/>
                    <a:pt x="2442" y="10034"/>
                    <a:pt x="2603" y="9981"/>
                  </a:cubicBezTo>
                  <a:cubicBezTo>
                    <a:pt x="2803" y="9914"/>
                    <a:pt x="3003" y="9847"/>
                    <a:pt x="3203" y="9747"/>
                  </a:cubicBezTo>
                  <a:cubicBezTo>
                    <a:pt x="4604" y="9013"/>
                    <a:pt x="5939" y="8279"/>
                    <a:pt x="7139" y="7312"/>
                  </a:cubicBezTo>
                  <a:cubicBezTo>
                    <a:pt x="7807" y="6812"/>
                    <a:pt x="8374" y="6245"/>
                    <a:pt x="8841" y="5511"/>
                  </a:cubicBezTo>
                  <a:cubicBezTo>
                    <a:pt x="9141" y="5010"/>
                    <a:pt x="9341" y="4477"/>
                    <a:pt x="9308" y="3843"/>
                  </a:cubicBezTo>
                  <a:cubicBezTo>
                    <a:pt x="9274" y="3109"/>
                    <a:pt x="8707" y="2442"/>
                    <a:pt x="8007" y="2342"/>
                  </a:cubicBezTo>
                  <a:cubicBezTo>
                    <a:pt x="7807" y="2308"/>
                    <a:pt x="7598" y="2292"/>
                    <a:pt x="7390" y="2292"/>
                  </a:cubicBezTo>
                  <a:cubicBezTo>
                    <a:pt x="7181" y="2292"/>
                    <a:pt x="6973" y="2308"/>
                    <a:pt x="6772" y="2342"/>
                  </a:cubicBezTo>
                  <a:cubicBezTo>
                    <a:pt x="5772" y="2509"/>
                    <a:pt x="5005" y="3109"/>
                    <a:pt x="4437" y="3943"/>
                  </a:cubicBezTo>
                  <a:cubicBezTo>
                    <a:pt x="4371" y="3976"/>
                    <a:pt x="4371" y="4010"/>
                    <a:pt x="4304" y="4010"/>
                  </a:cubicBezTo>
                  <a:cubicBezTo>
                    <a:pt x="4304" y="3643"/>
                    <a:pt x="4271" y="3309"/>
                    <a:pt x="4271" y="2942"/>
                  </a:cubicBezTo>
                  <a:cubicBezTo>
                    <a:pt x="4271" y="2909"/>
                    <a:pt x="4204" y="2842"/>
                    <a:pt x="4204" y="2809"/>
                  </a:cubicBezTo>
                  <a:cubicBezTo>
                    <a:pt x="4037" y="1975"/>
                    <a:pt x="3770" y="1241"/>
                    <a:pt x="3170" y="607"/>
                  </a:cubicBezTo>
                  <a:cubicBezTo>
                    <a:pt x="2817" y="201"/>
                    <a:pt x="2408" y="1"/>
                    <a:pt x="1987" y="1"/>
                  </a:cubicBezTo>
                  <a:close/>
                </a:path>
              </a:pathLst>
            </a:custGeom>
            <a:solidFill>
              <a:srgbClr val="FE6D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1"/>
            <p:cNvSpPr/>
            <p:nvPr/>
          </p:nvSpPr>
          <p:spPr>
            <a:xfrm>
              <a:off x="2894750" y="2134475"/>
              <a:ext cx="303575" cy="339425"/>
            </a:xfrm>
            <a:custGeom>
              <a:avLst/>
              <a:gdLst/>
              <a:ahLst/>
              <a:cxnLst/>
              <a:rect l="l" t="t" r="r" b="b"/>
              <a:pathLst>
                <a:path w="12143" h="13577" extrusionOk="0">
                  <a:moveTo>
                    <a:pt x="3703" y="0"/>
                  </a:moveTo>
                  <a:lnTo>
                    <a:pt x="3703" y="0"/>
                  </a:lnTo>
                  <a:cubicBezTo>
                    <a:pt x="3803" y="2335"/>
                    <a:pt x="4870" y="3903"/>
                    <a:pt x="6872" y="4971"/>
                  </a:cubicBezTo>
                  <a:cubicBezTo>
                    <a:pt x="3703" y="6672"/>
                    <a:pt x="1368" y="9174"/>
                    <a:pt x="0" y="12509"/>
                  </a:cubicBezTo>
                  <a:cubicBezTo>
                    <a:pt x="0" y="12876"/>
                    <a:pt x="33" y="13210"/>
                    <a:pt x="33" y="13577"/>
                  </a:cubicBezTo>
                  <a:cubicBezTo>
                    <a:pt x="67" y="13577"/>
                    <a:pt x="67" y="13543"/>
                    <a:pt x="133" y="13510"/>
                  </a:cubicBezTo>
                  <a:cubicBezTo>
                    <a:pt x="167" y="13377"/>
                    <a:pt x="167" y="13310"/>
                    <a:pt x="300" y="13210"/>
                  </a:cubicBezTo>
                  <a:cubicBezTo>
                    <a:pt x="1034" y="11042"/>
                    <a:pt x="2302" y="9174"/>
                    <a:pt x="4003" y="7572"/>
                  </a:cubicBezTo>
                  <a:cubicBezTo>
                    <a:pt x="5004" y="6638"/>
                    <a:pt x="6138" y="5871"/>
                    <a:pt x="7405" y="5237"/>
                  </a:cubicBezTo>
                  <a:cubicBezTo>
                    <a:pt x="7806" y="5638"/>
                    <a:pt x="8139" y="6005"/>
                    <a:pt x="8473" y="6405"/>
                  </a:cubicBezTo>
                  <a:cubicBezTo>
                    <a:pt x="9740" y="8006"/>
                    <a:pt x="10674" y="9841"/>
                    <a:pt x="11408" y="11709"/>
                  </a:cubicBezTo>
                  <a:cubicBezTo>
                    <a:pt x="11575" y="12142"/>
                    <a:pt x="11708" y="12576"/>
                    <a:pt x="11875" y="13010"/>
                  </a:cubicBezTo>
                  <a:cubicBezTo>
                    <a:pt x="11875" y="13043"/>
                    <a:pt x="11909" y="13076"/>
                    <a:pt x="11909" y="13143"/>
                  </a:cubicBezTo>
                  <a:lnTo>
                    <a:pt x="12042" y="13243"/>
                  </a:lnTo>
                  <a:cubicBezTo>
                    <a:pt x="12075" y="12910"/>
                    <a:pt x="12075" y="12643"/>
                    <a:pt x="12142" y="12309"/>
                  </a:cubicBezTo>
                  <a:cubicBezTo>
                    <a:pt x="12009" y="11976"/>
                    <a:pt x="11842" y="11642"/>
                    <a:pt x="11708" y="11308"/>
                  </a:cubicBezTo>
                  <a:cubicBezTo>
                    <a:pt x="10841" y="9307"/>
                    <a:pt x="9840" y="7406"/>
                    <a:pt x="8406" y="5738"/>
                  </a:cubicBezTo>
                  <a:cubicBezTo>
                    <a:pt x="8373" y="5704"/>
                    <a:pt x="8373" y="5671"/>
                    <a:pt x="8339" y="5571"/>
                  </a:cubicBezTo>
                  <a:cubicBezTo>
                    <a:pt x="8906" y="5538"/>
                    <a:pt x="9473" y="5304"/>
                    <a:pt x="9907" y="4971"/>
                  </a:cubicBezTo>
                  <a:cubicBezTo>
                    <a:pt x="10708" y="4470"/>
                    <a:pt x="11408" y="3870"/>
                    <a:pt x="11842" y="3002"/>
                  </a:cubicBezTo>
                  <a:cubicBezTo>
                    <a:pt x="11975" y="2702"/>
                    <a:pt x="12042" y="2402"/>
                    <a:pt x="12142" y="2068"/>
                  </a:cubicBezTo>
                  <a:cubicBezTo>
                    <a:pt x="11962" y="2058"/>
                    <a:pt x="11785" y="2053"/>
                    <a:pt x="11611" y="2053"/>
                  </a:cubicBezTo>
                  <a:cubicBezTo>
                    <a:pt x="10045" y="2053"/>
                    <a:pt x="8730" y="2485"/>
                    <a:pt x="7739" y="3836"/>
                  </a:cubicBezTo>
                  <a:cubicBezTo>
                    <a:pt x="7205" y="1668"/>
                    <a:pt x="5704" y="567"/>
                    <a:pt x="3703" y="0"/>
                  </a:cubicBezTo>
                  <a:close/>
                </a:path>
              </a:pathLst>
            </a:custGeom>
            <a:solidFill>
              <a:srgbClr val="04B7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1"/>
            <p:cNvSpPr/>
            <p:nvPr/>
          </p:nvSpPr>
          <p:spPr>
            <a:xfrm>
              <a:off x="3119075" y="2399250"/>
              <a:ext cx="155125" cy="184675"/>
            </a:xfrm>
            <a:custGeom>
              <a:avLst/>
              <a:gdLst/>
              <a:ahLst/>
              <a:cxnLst/>
              <a:rect l="l" t="t" r="r" b="b"/>
              <a:pathLst>
                <a:path w="6205" h="7387" extrusionOk="0">
                  <a:moveTo>
                    <a:pt x="4203" y="2652"/>
                  </a:moveTo>
                  <a:cubicBezTo>
                    <a:pt x="4236" y="2652"/>
                    <a:pt x="4370" y="2719"/>
                    <a:pt x="4403" y="2752"/>
                  </a:cubicBezTo>
                  <a:cubicBezTo>
                    <a:pt x="4537" y="2952"/>
                    <a:pt x="4670" y="3152"/>
                    <a:pt x="4737" y="3386"/>
                  </a:cubicBezTo>
                  <a:cubicBezTo>
                    <a:pt x="4770" y="3453"/>
                    <a:pt x="4703" y="3586"/>
                    <a:pt x="4670" y="3619"/>
                  </a:cubicBezTo>
                  <a:cubicBezTo>
                    <a:pt x="4637" y="3636"/>
                    <a:pt x="4578" y="3644"/>
                    <a:pt x="4528" y="3644"/>
                  </a:cubicBezTo>
                  <a:cubicBezTo>
                    <a:pt x="4478" y="3644"/>
                    <a:pt x="4437" y="3636"/>
                    <a:pt x="4437" y="3619"/>
                  </a:cubicBezTo>
                  <a:cubicBezTo>
                    <a:pt x="4270" y="3419"/>
                    <a:pt x="4170" y="3152"/>
                    <a:pt x="4003" y="2886"/>
                  </a:cubicBezTo>
                  <a:cubicBezTo>
                    <a:pt x="4070" y="2786"/>
                    <a:pt x="4103" y="2719"/>
                    <a:pt x="4203" y="2652"/>
                  </a:cubicBezTo>
                  <a:close/>
                  <a:moveTo>
                    <a:pt x="2592" y="3406"/>
                  </a:moveTo>
                  <a:cubicBezTo>
                    <a:pt x="2655" y="3406"/>
                    <a:pt x="2745" y="3429"/>
                    <a:pt x="2769" y="3453"/>
                  </a:cubicBezTo>
                  <a:cubicBezTo>
                    <a:pt x="2902" y="3619"/>
                    <a:pt x="3036" y="3820"/>
                    <a:pt x="3169" y="4053"/>
                  </a:cubicBezTo>
                  <a:cubicBezTo>
                    <a:pt x="3069" y="4120"/>
                    <a:pt x="3002" y="4220"/>
                    <a:pt x="2936" y="4287"/>
                  </a:cubicBezTo>
                  <a:cubicBezTo>
                    <a:pt x="2902" y="4287"/>
                    <a:pt x="2769" y="4253"/>
                    <a:pt x="2735" y="4187"/>
                  </a:cubicBezTo>
                  <a:cubicBezTo>
                    <a:pt x="2602" y="4053"/>
                    <a:pt x="2535" y="3886"/>
                    <a:pt x="2435" y="3720"/>
                  </a:cubicBezTo>
                  <a:cubicBezTo>
                    <a:pt x="2402" y="3619"/>
                    <a:pt x="2502" y="3486"/>
                    <a:pt x="2535" y="3419"/>
                  </a:cubicBezTo>
                  <a:cubicBezTo>
                    <a:pt x="2545" y="3410"/>
                    <a:pt x="2566" y="3406"/>
                    <a:pt x="2592" y="3406"/>
                  </a:cubicBezTo>
                  <a:close/>
                  <a:moveTo>
                    <a:pt x="4770" y="4387"/>
                  </a:moveTo>
                  <a:cubicBezTo>
                    <a:pt x="4870" y="4453"/>
                    <a:pt x="5004" y="4553"/>
                    <a:pt x="5004" y="4620"/>
                  </a:cubicBezTo>
                  <a:cubicBezTo>
                    <a:pt x="5037" y="4987"/>
                    <a:pt x="4703" y="5321"/>
                    <a:pt x="4236" y="5387"/>
                  </a:cubicBezTo>
                  <a:lnTo>
                    <a:pt x="4070" y="5387"/>
                  </a:lnTo>
                  <a:cubicBezTo>
                    <a:pt x="3936" y="5321"/>
                    <a:pt x="3836" y="5321"/>
                    <a:pt x="3736" y="5287"/>
                  </a:cubicBezTo>
                  <a:cubicBezTo>
                    <a:pt x="3669" y="5254"/>
                    <a:pt x="3569" y="5121"/>
                    <a:pt x="3569" y="5087"/>
                  </a:cubicBezTo>
                  <a:cubicBezTo>
                    <a:pt x="3569" y="4987"/>
                    <a:pt x="3703" y="4920"/>
                    <a:pt x="3769" y="4920"/>
                  </a:cubicBezTo>
                  <a:cubicBezTo>
                    <a:pt x="3825" y="4909"/>
                    <a:pt x="3881" y="4906"/>
                    <a:pt x="3936" y="4906"/>
                  </a:cubicBezTo>
                  <a:cubicBezTo>
                    <a:pt x="4047" y="4906"/>
                    <a:pt x="4159" y="4920"/>
                    <a:pt x="4270" y="4920"/>
                  </a:cubicBezTo>
                  <a:cubicBezTo>
                    <a:pt x="4503" y="4920"/>
                    <a:pt x="4570" y="4787"/>
                    <a:pt x="4603" y="4587"/>
                  </a:cubicBezTo>
                  <a:cubicBezTo>
                    <a:pt x="4603" y="4487"/>
                    <a:pt x="4703" y="4453"/>
                    <a:pt x="4770" y="4387"/>
                  </a:cubicBezTo>
                  <a:close/>
                  <a:moveTo>
                    <a:pt x="4732" y="0"/>
                  </a:moveTo>
                  <a:cubicBezTo>
                    <a:pt x="4460" y="0"/>
                    <a:pt x="4175" y="127"/>
                    <a:pt x="3903" y="384"/>
                  </a:cubicBezTo>
                  <a:cubicBezTo>
                    <a:pt x="3536" y="717"/>
                    <a:pt x="3336" y="1151"/>
                    <a:pt x="3169" y="1651"/>
                  </a:cubicBezTo>
                  <a:cubicBezTo>
                    <a:pt x="3102" y="1952"/>
                    <a:pt x="3102" y="2285"/>
                    <a:pt x="3069" y="2619"/>
                  </a:cubicBezTo>
                  <a:lnTo>
                    <a:pt x="2936" y="2485"/>
                  </a:lnTo>
                  <a:cubicBezTo>
                    <a:pt x="2902" y="2452"/>
                    <a:pt x="2902" y="2419"/>
                    <a:pt x="2902" y="2319"/>
                  </a:cubicBezTo>
                  <a:lnTo>
                    <a:pt x="2635" y="2218"/>
                  </a:lnTo>
                  <a:cubicBezTo>
                    <a:pt x="2268" y="1885"/>
                    <a:pt x="1868" y="1651"/>
                    <a:pt x="1334" y="1651"/>
                  </a:cubicBezTo>
                  <a:cubicBezTo>
                    <a:pt x="434" y="1651"/>
                    <a:pt x="0" y="2319"/>
                    <a:pt x="200" y="3152"/>
                  </a:cubicBezTo>
                  <a:cubicBezTo>
                    <a:pt x="334" y="3653"/>
                    <a:pt x="567" y="4120"/>
                    <a:pt x="934" y="4453"/>
                  </a:cubicBezTo>
                  <a:cubicBezTo>
                    <a:pt x="1868" y="5287"/>
                    <a:pt x="2769" y="6088"/>
                    <a:pt x="3736" y="6888"/>
                  </a:cubicBezTo>
                  <a:cubicBezTo>
                    <a:pt x="4003" y="7089"/>
                    <a:pt x="4270" y="7222"/>
                    <a:pt x="4570" y="7322"/>
                  </a:cubicBezTo>
                  <a:cubicBezTo>
                    <a:pt x="4686" y="7364"/>
                    <a:pt x="4789" y="7387"/>
                    <a:pt x="4881" y="7387"/>
                  </a:cubicBezTo>
                  <a:cubicBezTo>
                    <a:pt x="5078" y="7387"/>
                    <a:pt x="5223" y="7283"/>
                    <a:pt x="5337" y="7055"/>
                  </a:cubicBezTo>
                  <a:cubicBezTo>
                    <a:pt x="5437" y="6822"/>
                    <a:pt x="5537" y="6555"/>
                    <a:pt x="5604" y="6288"/>
                  </a:cubicBezTo>
                  <a:cubicBezTo>
                    <a:pt x="5938" y="5087"/>
                    <a:pt x="6104" y="3820"/>
                    <a:pt x="6171" y="2552"/>
                  </a:cubicBezTo>
                  <a:cubicBezTo>
                    <a:pt x="6205" y="1818"/>
                    <a:pt x="6038" y="1118"/>
                    <a:pt x="5604" y="551"/>
                  </a:cubicBezTo>
                  <a:cubicBezTo>
                    <a:pt x="5367" y="186"/>
                    <a:pt x="5060" y="0"/>
                    <a:pt x="4732" y="0"/>
                  </a:cubicBezTo>
                  <a:close/>
                </a:path>
              </a:pathLst>
            </a:custGeom>
            <a:solidFill>
              <a:srgbClr val="FE6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2833850" y="2539550"/>
              <a:ext cx="56750" cy="32750"/>
            </a:xfrm>
            <a:custGeom>
              <a:avLst/>
              <a:gdLst/>
              <a:ahLst/>
              <a:cxnLst/>
              <a:rect l="l" t="t" r="r" b="b"/>
              <a:pathLst>
                <a:path w="2270" h="1310" extrusionOk="0">
                  <a:moveTo>
                    <a:pt x="206" y="0"/>
                  </a:moveTo>
                  <a:cubicBezTo>
                    <a:pt x="192" y="0"/>
                    <a:pt x="180" y="3"/>
                    <a:pt x="168" y="9"/>
                  </a:cubicBezTo>
                  <a:cubicBezTo>
                    <a:pt x="101" y="42"/>
                    <a:pt x="1" y="176"/>
                    <a:pt x="1" y="276"/>
                  </a:cubicBezTo>
                  <a:cubicBezTo>
                    <a:pt x="134" y="843"/>
                    <a:pt x="601" y="1276"/>
                    <a:pt x="1302" y="1310"/>
                  </a:cubicBezTo>
                  <a:cubicBezTo>
                    <a:pt x="1469" y="1210"/>
                    <a:pt x="1769" y="1143"/>
                    <a:pt x="2002" y="976"/>
                  </a:cubicBezTo>
                  <a:cubicBezTo>
                    <a:pt x="2136" y="876"/>
                    <a:pt x="2269" y="776"/>
                    <a:pt x="2136" y="609"/>
                  </a:cubicBezTo>
                  <a:cubicBezTo>
                    <a:pt x="2066" y="539"/>
                    <a:pt x="2002" y="510"/>
                    <a:pt x="1943" y="510"/>
                  </a:cubicBezTo>
                  <a:cubicBezTo>
                    <a:pt x="1863" y="510"/>
                    <a:pt x="1794" y="565"/>
                    <a:pt x="1736" y="643"/>
                  </a:cubicBezTo>
                  <a:cubicBezTo>
                    <a:pt x="1584" y="769"/>
                    <a:pt x="1414" y="828"/>
                    <a:pt x="1248" y="828"/>
                  </a:cubicBezTo>
                  <a:cubicBezTo>
                    <a:pt x="975" y="828"/>
                    <a:pt x="713" y="667"/>
                    <a:pt x="568" y="376"/>
                  </a:cubicBezTo>
                  <a:lnTo>
                    <a:pt x="435" y="142"/>
                  </a:lnTo>
                  <a:cubicBezTo>
                    <a:pt x="352" y="60"/>
                    <a:pt x="270" y="0"/>
                    <a:pt x="206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1"/>
            <p:cNvSpPr/>
            <p:nvPr/>
          </p:nvSpPr>
          <p:spPr>
            <a:xfrm>
              <a:off x="2899750" y="2485550"/>
              <a:ext cx="19200" cy="35600"/>
            </a:xfrm>
            <a:custGeom>
              <a:avLst/>
              <a:gdLst/>
              <a:ahLst/>
              <a:cxnLst/>
              <a:rect l="l" t="t" r="r" b="b"/>
              <a:pathLst>
                <a:path w="768" h="1424" extrusionOk="0">
                  <a:moveTo>
                    <a:pt x="601" y="1"/>
                  </a:moveTo>
                  <a:cubicBezTo>
                    <a:pt x="534" y="1"/>
                    <a:pt x="367" y="34"/>
                    <a:pt x="334" y="134"/>
                  </a:cubicBezTo>
                  <a:cubicBezTo>
                    <a:pt x="200" y="501"/>
                    <a:pt x="134" y="868"/>
                    <a:pt x="0" y="1302"/>
                  </a:cubicBezTo>
                  <a:cubicBezTo>
                    <a:pt x="27" y="1328"/>
                    <a:pt x="97" y="1420"/>
                    <a:pt x="158" y="1420"/>
                  </a:cubicBezTo>
                  <a:cubicBezTo>
                    <a:pt x="173" y="1420"/>
                    <a:pt x="187" y="1415"/>
                    <a:pt x="200" y="1402"/>
                  </a:cubicBezTo>
                  <a:cubicBezTo>
                    <a:pt x="224" y="1417"/>
                    <a:pt x="249" y="1424"/>
                    <a:pt x="274" y="1424"/>
                  </a:cubicBezTo>
                  <a:cubicBezTo>
                    <a:pt x="357" y="1424"/>
                    <a:pt x="442" y="1353"/>
                    <a:pt x="467" y="1302"/>
                  </a:cubicBezTo>
                  <a:cubicBezTo>
                    <a:pt x="601" y="968"/>
                    <a:pt x="667" y="568"/>
                    <a:pt x="767" y="234"/>
                  </a:cubicBezTo>
                  <a:cubicBezTo>
                    <a:pt x="767" y="167"/>
                    <a:pt x="667" y="34"/>
                    <a:pt x="601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1"/>
            <p:cNvSpPr/>
            <p:nvPr/>
          </p:nvSpPr>
          <p:spPr>
            <a:xfrm>
              <a:off x="2836375" y="2469250"/>
              <a:ext cx="17525" cy="35125"/>
            </a:xfrm>
            <a:custGeom>
              <a:avLst/>
              <a:gdLst/>
              <a:ahLst/>
              <a:cxnLst/>
              <a:rect l="l" t="t" r="r" b="b"/>
              <a:pathLst>
                <a:path w="701" h="1405" extrusionOk="0">
                  <a:moveTo>
                    <a:pt x="484" y="1"/>
                  </a:moveTo>
                  <a:cubicBezTo>
                    <a:pt x="377" y="1"/>
                    <a:pt x="327" y="104"/>
                    <a:pt x="300" y="186"/>
                  </a:cubicBezTo>
                  <a:cubicBezTo>
                    <a:pt x="200" y="519"/>
                    <a:pt x="133" y="853"/>
                    <a:pt x="0" y="1253"/>
                  </a:cubicBezTo>
                  <a:cubicBezTo>
                    <a:pt x="33" y="1286"/>
                    <a:pt x="100" y="1353"/>
                    <a:pt x="234" y="1387"/>
                  </a:cubicBezTo>
                  <a:cubicBezTo>
                    <a:pt x="258" y="1399"/>
                    <a:pt x="281" y="1404"/>
                    <a:pt x="303" y="1404"/>
                  </a:cubicBezTo>
                  <a:cubicBezTo>
                    <a:pt x="401" y="1404"/>
                    <a:pt x="473" y="1295"/>
                    <a:pt x="500" y="1186"/>
                  </a:cubicBezTo>
                  <a:cubicBezTo>
                    <a:pt x="567" y="920"/>
                    <a:pt x="667" y="619"/>
                    <a:pt x="701" y="319"/>
                  </a:cubicBezTo>
                  <a:cubicBezTo>
                    <a:pt x="701" y="252"/>
                    <a:pt x="667" y="86"/>
                    <a:pt x="567" y="19"/>
                  </a:cubicBezTo>
                  <a:cubicBezTo>
                    <a:pt x="536" y="6"/>
                    <a:pt x="508" y="1"/>
                    <a:pt x="484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3207450" y="2508900"/>
              <a:ext cx="36725" cy="25050"/>
            </a:xfrm>
            <a:custGeom>
              <a:avLst/>
              <a:gdLst/>
              <a:ahLst/>
              <a:cxnLst/>
              <a:rect l="l" t="t" r="r" b="b"/>
              <a:pathLst>
                <a:path w="1469" h="1002" extrusionOk="0">
                  <a:moveTo>
                    <a:pt x="1202" y="1"/>
                  </a:moveTo>
                  <a:cubicBezTo>
                    <a:pt x="1168" y="67"/>
                    <a:pt x="1035" y="101"/>
                    <a:pt x="1035" y="201"/>
                  </a:cubicBezTo>
                  <a:cubicBezTo>
                    <a:pt x="1002" y="401"/>
                    <a:pt x="902" y="534"/>
                    <a:pt x="701" y="534"/>
                  </a:cubicBezTo>
                  <a:cubicBezTo>
                    <a:pt x="590" y="534"/>
                    <a:pt x="479" y="520"/>
                    <a:pt x="368" y="520"/>
                  </a:cubicBezTo>
                  <a:cubicBezTo>
                    <a:pt x="312" y="520"/>
                    <a:pt x="257" y="523"/>
                    <a:pt x="201" y="534"/>
                  </a:cubicBezTo>
                  <a:cubicBezTo>
                    <a:pt x="134" y="534"/>
                    <a:pt x="34" y="601"/>
                    <a:pt x="1" y="701"/>
                  </a:cubicBezTo>
                  <a:cubicBezTo>
                    <a:pt x="1" y="735"/>
                    <a:pt x="68" y="868"/>
                    <a:pt x="168" y="901"/>
                  </a:cubicBezTo>
                  <a:cubicBezTo>
                    <a:pt x="301" y="935"/>
                    <a:pt x="401" y="935"/>
                    <a:pt x="535" y="1001"/>
                  </a:cubicBezTo>
                  <a:lnTo>
                    <a:pt x="668" y="1001"/>
                  </a:lnTo>
                  <a:cubicBezTo>
                    <a:pt x="1135" y="935"/>
                    <a:pt x="1469" y="601"/>
                    <a:pt x="1402" y="234"/>
                  </a:cubicBezTo>
                  <a:cubicBezTo>
                    <a:pt x="1402" y="101"/>
                    <a:pt x="1302" y="67"/>
                    <a:pt x="1202" y="1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3219125" y="2465550"/>
              <a:ext cx="19225" cy="24825"/>
            </a:xfrm>
            <a:custGeom>
              <a:avLst/>
              <a:gdLst/>
              <a:ahLst/>
              <a:cxnLst/>
              <a:rect l="l" t="t" r="r" b="b"/>
              <a:pathLst>
                <a:path w="769" h="993" extrusionOk="0">
                  <a:moveTo>
                    <a:pt x="201" y="0"/>
                  </a:moveTo>
                  <a:cubicBezTo>
                    <a:pt x="101" y="67"/>
                    <a:pt x="68" y="134"/>
                    <a:pt x="1" y="234"/>
                  </a:cubicBezTo>
                  <a:cubicBezTo>
                    <a:pt x="168" y="500"/>
                    <a:pt x="268" y="767"/>
                    <a:pt x="435" y="967"/>
                  </a:cubicBezTo>
                  <a:cubicBezTo>
                    <a:pt x="468" y="984"/>
                    <a:pt x="510" y="992"/>
                    <a:pt x="551" y="992"/>
                  </a:cubicBezTo>
                  <a:cubicBezTo>
                    <a:pt x="593" y="992"/>
                    <a:pt x="635" y="984"/>
                    <a:pt x="668" y="967"/>
                  </a:cubicBezTo>
                  <a:cubicBezTo>
                    <a:pt x="701" y="901"/>
                    <a:pt x="768" y="767"/>
                    <a:pt x="735" y="701"/>
                  </a:cubicBezTo>
                  <a:cubicBezTo>
                    <a:pt x="668" y="500"/>
                    <a:pt x="535" y="300"/>
                    <a:pt x="401" y="100"/>
                  </a:cubicBezTo>
                  <a:cubicBezTo>
                    <a:pt x="368" y="67"/>
                    <a:pt x="234" y="0"/>
                    <a:pt x="201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1"/>
            <p:cNvSpPr/>
            <p:nvPr/>
          </p:nvSpPr>
          <p:spPr>
            <a:xfrm>
              <a:off x="3179100" y="2483175"/>
              <a:ext cx="19225" cy="22425"/>
            </a:xfrm>
            <a:custGeom>
              <a:avLst/>
              <a:gdLst/>
              <a:ahLst/>
              <a:cxnLst/>
              <a:rect l="l" t="t" r="r" b="b"/>
              <a:pathLst>
                <a:path w="769" h="897" extrusionOk="0">
                  <a:moveTo>
                    <a:pt x="196" y="0"/>
                  </a:moveTo>
                  <a:cubicBezTo>
                    <a:pt x="168" y="0"/>
                    <a:pt x="145" y="8"/>
                    <a:pt x="134" y="29"/>
                  </a:cubicBezTo>
                  <a:cubicBezTo>
                    <a:pt x="34" y="96"/>
                    <a:pt x="1" y="229"/>
                    <a:pt x="34" y="296"/>
                  </a:cubicBezTo>
                  <a:cubicBezTo>
                    <a:pt x="134" y="529"/>
                    <a:pt x="201" y="629"/>
                    <a:pt x="334" y="796"/>
                  </a:cubicBezTo>
                  <a:cubicBezTo>
                    <a:pt x="368" y="863"/>
                    <a:pt x="501" y="896"/>
                    <a:pt x="535" y="896"/>
                  </a:cubicBezTo>
                  <a:cubicBezTo>
                    <a:pt x="635" y="863"/>
                    <a:pt x="668" y="763"/>
                    <a:pt x="768" y="696"/>
                  </a:cubicBezTo>
                  <a:cubicBezTo>
                    <a:pt x="601" y="463"/>
                    <a:pt x="501" y="262"/>
                    <a:pt x="368" y="62"/>
                  </a:cubicBezTo>
                  <a:cubicBezTo>
                    <a:pt x="345" y="39"/>
                    <a:pt x="258" y="0"/>
                    <a:pt x="196" y="0"/>
                  </a:cubicBezTo>
                  <a:close/>
                </a:path>
              </a:pathLst>
            </a:custGeom>
            <a:solidFill>
              <a:srgbClr val="FE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7" name="Google Shape;477;p41"/>
          <p:cNvSpPr/>
          <p:nvPr/>
        </p:nvSpPr>
        <p:spPr>
          <a:xfrm>
            <a:off x="8470811" y="4211330"/>
            <a:ext cx="321432" cy="386440"/>
          </a:xfrm>
          <a:custGeom>
            <a:avLst/>
            <a:gdLst/>
            <a:ahLst/>
            <a:cxnLst/>
            <a:rect l="l" t="t" r="r" b="b"/>
            <a:pathLst>
              <a:path w="4371" h="5255" extrusionOk="0">
                <a:moveTo>
                  <a:pt x="1668" y="451"/>
                </a:moveTo>
                <a:cubicBezTo>
                  <a:pt x="1735" y="585"/>
                  <a:pt x="1868" y="685"/>
                  <a:pt x="1902" y="818"/>
                </a:cubicBezTo>
                <a:cubicBezTo>
                  <a:pt x="1968" y="952"/>
                  <a:pt x="2068" y="1185"/>
                  <a:pt x="2168" y="1385"/>
                </a:cubicBezTo>
                <a:cubicBezTo>
                  <a:pt x="2402" y="2019"/>
                  <a:pt x="2836" y="2386"/>
                  <a:pt x="3503" y="2553"/>
                </a:cubicBezTo>
                <a:cubicBezTo>
                  <a:pt x="3569" y="2553"/>
                  <a:pt x="3603" y="2586"/>
                  <a:pt x="3670" y="2586"/>
                </a:cubicBezTo>
                <a:cubicBezTo>
                  <a:pt x="3670" y="2586"/>
                  <a:pt x="3703" y="2586"/>
                  <a:pt x="3736" y="2653"/>
                </a:cubicBezTo>
                <a:cubicBezTo>
                  <a:pt x="3069" y="2953"/>
                  <a:pt x="2569" y="3353"/>
                  <a:pt x="2569" y="4221"/>
                </a:cubicBezTo>
                <a:cubicBezTo>
                  <a:pt x="2168" y="3353"/>
                  <a:pt x="1435" y="2953"/>
                  <a:pt x="534" y="2853"/>
                </a:cubicBezTo>
                <a:cubicBezTo>
                  <a:pt x="601" y="2753"/>
                  <a:pt x="701" y="2719"/>
                  <a:pt x="767" y="2686"/>
                </a:cubicBezTo>
                <a:cubicBezTo>
                  <a:pt x="1435" y="2353"/>
                  <a:pt x="1735" y="1852"/>
                  <a:pt x="1601" y="1085"/>
                </a:cubicBezTo>
                <a:cubicBezTo>
                  <a:pt x="1568" y="885"/>
                  <a:pt x="1601" y="685"/>
                  <a:pt x="1668" y="451"/>
                </a:cubicBezTo>
                <a:close/>
                <a:moveTo>
                  <a:pt x="1562" y="0"/>
                </a:moveTo>
                <a:cubicBezTo>
                  <a:pt x="1356" y="0"/>
                  <a:pt x="1190" y="177"/>
                  <a:pt x="1168" y="485"/>
                </a:cubicBezTo>
                <a:cubicBezTo>
                  <a:pt x="1101" y="751"/>
                  <a:pt x="1168" y="1052"/>
                  <a:pt x="1168" y="1352"/>
                </a:cubicBezTo>
                <a:cubicBezTo>
                  <a:pt x="1168" y="1719"/>
                  <a:pt x="1001" y="1986"/>
                  <a:pt x="701" y="2152"/>
                </a:cubicBezTo>
                <a:cubicBezTo>
                  <a:pt x="534" y="2252"/>
                  <a:pt x="334" y="2353"/>
                  <a:pt x="167" y="2519"/>
                </a:cubicBezTo>
                <a:cubicBezTo>
                  <a:pt x="67" y="2653"/>
                  <a:pt x="0" y="2820"/>
                  <a:pt x="0" y="2920"/>
                </a:cubicBezTo>
                <a:cubicBezTo>
                  <a:pt x="34" y="3053"/>
                  <a:pt x="200" y="3153"/>
                  <a:pt x="334" y="3220"/>
                </a:cubicBezTo>
                <a:cubicBezTo>
                  <a:pt x="434" y="3253"/>
                  <a:pt x="601" y="3320"/>
                  <a:pt x="734" y="3320"/>
                </a:cubicBezTo>
                <a:cubicBezTo>
                  <a:pt x="1501" y="3420"/>
                  <a:pt x="1935" y="3787"/>
                  <a:pt x="2235" y="4521"/>
                </a:cubicBezTo>
                <a:cubicBezTo>
                  <a:pt x="2335" y="4754"/>
                  <a:pt x="2535" y="5021"/>
                  <a:pt x="2702" y="5255"/>
                </a:cubicBezTo>
                <a:cubicBezTo>
                  <a:pt x="3036" y="4921"/>
                  <a:pt x="3069" y="4554"/>
                  <a:pt x="3002" y="4154"/>
                </a:cubicBezTo>
                <a:cubicBezTo>
                  <a:pt x="2936" y="3720"/>
                  <a:pt x="3102" y="3420"/>
                  <a:pt x="3503" y="3220"/>
                </a:cubicBezTo>
                <a:cubicBezTo>
                  <a:pt x="3703" y="3153"/>
                  <a:pt x="3903" y="3020"/>
                  <a:pt x="4070" y="2886"/>
                </a:cubicBezTo>
                <a:cubicBezTo>
                  <a:pt x="4370" y="2686"/>
                  <a:pt x="4337" y="2386"/>
                  <a:pt x="4036" y="2252"/>
                </a:cubicBezTo>
                <a:cubicBezTo>
                  <a:pt x="3870" y="2186"/>
                  <a:pt x="3703" y="2152"/>
                  <a:pt x="3536" y="2086"/>
                </a:cubicBezTo>
                <a:cubicBezTo>
                  <a:pt x="3036" y="2019"/>
                  <a:pt x="2736" y="1685"/>
                  <a:pt x="2535" y="1252"/>
                </a:cubicBezTo>
                <a:cubicBezTo>
                  <a:pt x="2435" y="1085"/>
                  <a:pt x="2402" y="885"/>
                  <a:pt x="2335" y="718"/>
                </a:cubicBezTo>
                <a:cubicBezTo>
                  <a:pt x="2202" y="518"/>
                  <a:pt x="2068" y="318"/>
                  <a:pt x="1902" y="151"/>
                </a:cubicBezTo>
                <a:cubicBezTo>
                  <a:pt x="1787" y="48"/>
                  <a:pt x="1669" y="0"/>
                  <a:pt x="1562" y="0"/>
                </a:cubicBezTo>
                <a:close/>
              </a:path>
            </a:pathLst>
          </a:custGeom>
          <a:solidFill>
            <a:srgbClr val="FEC0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1"/>
          <p:cNvSpPr/>
          <p:nvPr/>
        </p:nvSpPr>
        <p:spPr>
          <a:xfrm>
            <a:off x="7878220" y="3224675"/>
            <a:ext cx="242894" cy="286649"/>
          </a:xfrm>
          <a:custGeom>
            <a:avLst/>
            <a:gdLst/>
            <a:ahLst/>
            <a:cxnLst/>
            <a:rect l="l" t="t" r="r" b="b"/>
            <a:pathLst>
              <a:path w="3303" h="3898" extrusionOk="0">
                <a:moveTo>
                  <a:pt x="1182" y="0"/>
                </a:moveTo>
                <a:cubicBezTo>
                  <a:pt x="1079" y="0"/>
                  <a:pt x="1001" y="91"/>
                  <a:pt x="1001" y="228"/>
                </a:cubicBezTo>
                <a:lnTo>
                  <a:pt x="1001" y="828"/>
                </a:lnTo>
                <a:cubicBezTo>
                  <a:pt x="1034" y="1329"/>
                  <a:pt x="867" y="1662"/>
                  <a:pt x="467" y="1862"/>
                </a:cubicBezTo>
                <a:cubicBezTo>
                  <a:pt x="367" y="1862"/>
                  <a:pt x="334" y="1896"/>
                  <a:pt x="300" y="1929"/>
                </a:cubicBezTo>
                <a:lnTo>
                  <a:pt x="0" y="2229"/>
                </a:lnTo>
                <a:cubicBezTo>
                  <a:pt x="133" y="2263"/>
                  <a:pt x="234" y="2363"/>
                  <a:pt x="367" y="2396"/>
                </a:cubicBezTo>
                <a:cubicBezTo>
                  <a:pt x="400" y="2429"/>
                  <a:pt x="467" y="2429"/>
                  <a:pt x="500" y="2429"/>
                </a:cubicBezTo>
                <a:cubicBezTo>
                  <a:pt x="1168" y="2530"/>
                  <a:pt x="1568" y="2863"/>
                  <a:pt x="1835" y="3497"/>
                </a:cubicBezTo>
                <a:cubicBezTo>
                  <a:pt x="1868" y="3630"/>
                  <a:pt x="1968" y="3764"/>
                  <a:pt x="2035" y="3897"/>
                </a:cubicBezTo>
                <a:lnTo>
                  <a:pt x="2135" y="3897"/>
                </a:lnTo>
                <a:cubicBezTo>
                  <a:pt x="2135" y="3664"/>
                  <a:pt x="2168" y="3430"/>
                  <a:pt x="2168" y="3197"/>
                </a:cubicBezTo>
                <a:cubicBezTo>
                  <a:pt x="2168" y="2896"/>
                  <a:pt x="2302" y="2696"/>
                  <a:pt x="2502" y="2530"/>
                </a:cubicBezTo>
                <a:cubicBezTo>
                  <a:pt x="2669" y="2396"/>
                  <a:pt x="2835" y="2329"/>
                  <a:pt x="3002" y="2196"/>
                </a:cubicBezTo>
                <a:cubicBezTo>
                  <a:pt x="3069" y="2129"/>
                  <a:pt x="3169" y="2096"/>
                  <a:pt x="3302" y="1962"/>
                </a:cubicBezTo>
                <a:cubicBezTo>
                  <a:pt x="3036" y="1896"/>
                  <a:pt x="2902" y="1829"/>
                  <a:pt x="2802" y="1762"/>
                </a:cubicBezTo>
                <a:cubicBezTo>
                  <a:pt x="2335" y="1662"/>
                  <a:pt x="2035" y="1362"/>
                  <a:pt x="1835" y="928"/>
                </a:cubicBezTo>
                <a:cubicBezTo>
                  <a:pt x="1735" y="762"/>
                  <a:pt x="1701" y="595"/>
                  <a:pt x="1635" y="428"/>
                </a:cubicBezTo>
                <a:cubicBezTo>
                  <a:pt x="1534" y="261"/>
                  <a:pt x="1468" y="161"/>
                  <a:pt x="1334" y="61"/>
                </a:cubicBezTo>
                <a:cubicBezTo>
                  <a:pt x="1282" y="19"/>
                  <a:pt x="1230" y="0"/>
                  <a:pt x="1182" y="0"/>
                </a:cubicBezTo>
                <a:close/>
              </a:path>
            </a:pathLst>
          </a:custGeom>
          <a:solidFill>
            <a:srgbClr val="04B7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41"/>
          <p:cNvSpPr/>
          <p:nvPr/>
        </p:nvSpPr>
        <p:spPr>
          <a:xfrm>
            <a:off x="252393" y="266150"/>
            <a:ext cx="215282" cy="273352"/>
          </a:xfrm>
          <a:custGeom>
            <a:avLst/>
            <a:gdLst/>
            <a:ahLst/>
            <a:cxnLst/>
            <a:rect l="l" t="t" r="r" b="b"/>
            <a:pathLst>
              <a:path w="2736" h="3474" extrusionOk="0">
                <a:moveTo>
                  <a:pt x="1564" y="0"/>
                </a:moveTo>
                <a:cubicBezTo>
                  <a:pt x="1498" y="0"/>
                  <a:pt x="1436" y="51"/>
                  <a:pt x="1401" y="138"/>
                </a:cubicBezTo>
                <a:lnTo>
                  <a:pt x="1268" y="538"/>
                </a:lnTo>
                <a:cubicBezTo>
                  <a:pt x="1201" y="972"/>
                  <a:pt x="901" y="1239"/>
                  <a:pt x="400" y="1272"/>
                </a:cubicBezTo>
                <a:cubicBezTo>
                  <a:pt x="267" y="1306"/>
                  <a:pt x="134" y="1406"/>
                  <a:pt x="0" y="1439"/>
                </a:cubicBezTo>
                <a:cubicBezTo>
                  <a:pt x="100" y="1539"/>
                  <a:pt x="167" y="1639"/>
                  <a:pt x="300" y="1739"/>
                </a:cubicBezTo>
                <a:cubicBezTo>
                  <a:pt x="834" y="2040"/>
                  <a:pt x="1101" y="2473"/>
                  <a:pt x="1101" y="3107"/>
                </a:cubicBezTo>
                <a:cubicBezTo>
                  <a:pt x="1101" y="3240"/>
                  <a:pt x="1101" y="3307"/>
                  <a:pt x="1134" y="3474"/>
                </a:cubicBezTo>
                <a:cubicBezTo>
                  <a:pt x="1334" y="3107"/>
                  <a:pt x="1468" y="2773"/>
                  <a:pt x="1735" y="2573"/>
                </a:cubicBezTo>
                <a:cubicBezTo>
                  <a:pt x="1968" y="2373"/>
                  <a:pt x="2335" y="2373"/>
                  <a:pt x="2735" y="2240"/>
                </a:cubicBezTo>
                <a:cubicBezTo>
                  <a:pt x="2569" y="2106"/>
                  <a:pt x="2435" y="1973"/>
                  <a:pt x="2302" y="1939"/>
                </a:cubicBezTo>
                <a:cubicBezTo>
                  <a:pt x="1968" y="1673"/>
                  <a:pt x="1801" y="1372"/>
                  <a:pt x="1801" y="972"/>
                </a:cubicBezTo>
                <a:lnTo>
                  <a:pt x="1801" y="538"/>
                </a:lnTo>
                <a:cubicBezTo>
                  <a:pt x="1801" y="405"/>
                  <a:pt x="1768" y="272"/>
                  <a:pt x="1735" y="138"/>
                </a:cubicBezTo>
                <a:cubicBezTo>
                  <a:pt x="1687" y="43"/>
                  <a:pt x="1624" y="0"/>
                  <a:pt x="156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Какие бывают свечки?</a:t>
            </a:r>
            <a:endParaRPr dirty="0"/>
          </a:p>
        </p:txBody>
      </p:sp>
      <p:sp>
        <p:nvSpPr>
          <p:cNvPr id="744" name="Google Shape;744;p49"/>
          <p:cNvSpPr txBox="1">
            <a:spLocks noGrp="1"/>
          </p:cNvSpPr>
          <p:nvPr>
            <p:ph type="subTitle" idx="1"/>
          </p:nvPr>
        </p:nvSpPr>
        <p:spPr>
          <a:xfrm>
            <a:off x="242485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 знакомство</a:t>
            </a:r>
            <a:r>
              <a:rPr lang="en-US" dirty="0"/>
              <a:t>/ </a:t>
            </a:r>
            <a:r>
              <a:rPr lang="ru-RU" dirty="0"/>
              <a:t>тематические «Моя любимая игрушка»</a:t>
            </a:r>
            <a:endParaRPr dirty="0"/>
          </a:p>
        </p:txBody>
      </p:sp>
      <p:sp>
        <p:nvSpPr>
          <p:cNvPr id="745" name="Google Shape;745;p49"/>
          <p:cNvSpPr txBox="1">
            <a:spLocks noGrp="1"/>
          </p:cNvSpPr>
          <p:nvPr>
            <p:ph type="subTitle" idx="2"/>
          </p:nvPr>
        </p:nvSpPr>
        <p:spPr>
          <a:xfrm>
            <a:off x="474095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«Слышите шум прибоя?..»</a:t>
            </a:r>
            <a:endParaRPr dirty="0"/>
          </a:p>
        </p:txBody>
      </p:sp>
      <p:sp>
        <p:nvSpPr>
          <p:cNvPr id="746" name="Google Shape;746;p49"/>
          <p:cNvSpPr txBox="1">
            <a:spLocks noGrp="1"/>
          </p:cNvSpPr>
          <p:nvPr>
            <p:ph type="subTitle" idx="3"/>
          </p:nvPr>
        </p:nvSpPr>
        <p:spPr>
          <a:xfrm>
            <a:off x="2424850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Помогают разрядить обстановку («Я не понимаю»)</a:t>
            </a:r>
            <a:endParaRPr dirty="0"/>
          </a:p>
        </p:txBody>
      </p:sp>
      <p:sp>
        <p:nvSpPr>
          <p:cNvPr id="747" name="Google Shape;747;p49"/>
          <p:cNvSpPr txBox="1">
            <a:spLocks noGrp="1"/>
          </p:cNvSpPr>
          <p:nvPr>
            <p:ph type="subTitle" idx="4"/>
          </p:nvPr>
        </p:nvSpPr>
        <p:spPr>
          <a:xfrm>
            <a:off x="4740954" y="36381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Прощальные, анализ прошедшего периода</a:t>
            </a:r>
            <a:endParaRPr dirty="0"/>
          </a:p>
        </p:txBody>
      </p:sp>
      <p:sp>
        <p:nvSpPr>
          <p:cNvPr id="748" name="Google Shape;748;p49"/>
          <p:cNvSpPr txBox="1">
            <a:spLocks noGrp="1"/>
          </p:cNvSpPr>
          <p:nvPr>
            <p:ph type="subTitle" idx="5"/>
          </p:nvPr>
        </p:nvSpPr>
        <p:spPr>
          <a:xfrm>
            <a:off x="2424850" y="1921175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 раскрытие </a:t>
            </a:r>
            <a:endParaRPr dirty="0"/>
          </a:p>
        </p:txBody>
      </p:sp>
      <p:sp>
        <p:nvSpPr>
          <p:cNvPr id="749" name="Google Shape;749;p49"/>
          <p:cNvSpPr txBox="1">
            <a:spLocks noGrp="1"/>
          </p:cNvSpPr>
          <p:nvPr>
            <p:ph type="subTitle" idx="6"/>
          </p:nvPr>
        </p:nvSpPr>
        <p:spPr>
          <a:xfrm>
            <a:off x="2424850" y="33546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Конфликтные</a:t>
            </a:r>
            <a:endParaRPr dirty="0"/>
          </a:p>
        </p:txBody>
      </p:sp>
      <p:sp>
        <p:nvSpPr>
          <p:cNvPr id="750" name="Google Shape;750;p49"/>
          <p:cNvSpPr txBox="1">
            <a:spLocks noGrp="1"/>
          </p:cNvSpPr>
          <p:nvPr>
            <p:ph type="subTitle" idx="7"/>
          </p:nvPr>
        </p:nvSpPr>
        <p:spPr>
          <a:xfrm>
            <a:off x="4740950" y="1921175"/>
            <a:ext cx="2393858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 погружением</a:t>
            </a:r>
            <a:endParaRPr dirty="0"/>
          </a:p>
        </p:txBody>
      </p:sp>
      <p:sp>
        <p:nvSpPr>
          <p:cNvPr id="751" name="Google Shape;751;p49"/>
          <p:cNvSpPr txBox="1">
            <a:spLocks noGrp="1"/>
          </p:cNvSpPr>
          <p:nvPr>
            <p:ph type="subTitle" idx="8"/>
          </p:nvPr>
        </p:nvSpPr>
        <p:spPr>
          <a:xfrm>
            <a:off x="4740950" y="3354650"/>
            <a:ext cx="1978200" cy="37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Финальные</a:t>
            </a:r>
            <a:endParaRPr dirty="0"/>
          </a:p>
        </p:txBody>
      </p:sp>
      <p:grpSp>
        <p:nvGrpSpPr>
          <p:cNvPr id="752" name="Google Shape;752;p49"/>
          <p:cNvGrpSpPr/>
          <p:nvPr/>
        </p:nvGrpSpPr>
        <p:grpSpPr>
          <a:xfrm rot="1095807">
            <a:off x="1107240" y="3083777"/>
            <a:ext cx="808793" cy="438710"/>
            <a:chOff x="3832025" y="1309175"/>
            <a:chExt cx="546850" cy="296625"/>
          </a:xfrm>
        </p:grpSpPr>
        <p:sp>
          <p:nvSpPr>
            <p:cNvPr id="753" name="Google Shape;753;p49"/>
            <p:cNvSpPr/>
            <p:nvPr/>
          </p:nvSpPr>
          <p:spPr>
            <a:xfrm>
              <a:off x="3832025" y="1309175"/>
              <a:ext cx="546850" cy="296625"/>
            </a:xfrm>
            <a:custGeom>
              <a:avLst/>
              <a:gdLst/>
              <a:ahLst/>
              <a:cxnLst/>
              <a:rect l="l" t="t" r="r" b="b"/>
              <a:pathLst>
                <a:path w="21874" h="11865" extrusionOk="0">
                  <a:moveTo>
                    <a:pt x="12793" y="544"/>
                  </a:moveTo>
                  <a:cubicBezTo>
                    <a:pt x="16511" y="544"/>
                    <a:pt x="17670" y="4356"/>
                    <a:pt x="18128" y="7542"/>
                  </a:cubicBezTo>
                  <a:cubicBezTo>
                    <a:pt x="18128" y="7605"/>
                    <a:pt x="18212" y="7689"/>
                    <a:pt x="18316" y="7689"/>
                  </a:cubicBezTo>
                  <a:cubicBezTo>
                    <a:pt x="19132" y="7689"/>
                    <a:pt x="19948" y="7584"/>
                    <a:pt x="20744" y="7563"/>
                  </a:cubicBezTo>
                  <a:cubicBezTo>
                    <a:pt x="20746" y="7563"/>
                    <a:pt x="20747" y="7563"/>
                    <a:pt x="20749" y="7563"/>
                  </a:cubicBezTo>
                  <a:cubicBezTo>
                    <a:pt x="21214" y="7563"/>
                    <a:pt x="21249" y="9645"/>
                    <a:pt x="21284" y="10600"/>
                  </a:cubicBezTo>
                  <a:lnTo>
                    <a:pt x="21284" y="10600"/>
                  </a:lnTo>
                  <a:cubicBezTo>
                    <a:pt x="20389" y="10652"/>
                    <a:pt x="19494" y="10673"/>
                    <a:pt x="18601" y="10673"/>
                  </a:cubicBezTo>
                  <a:cubicBezTo>
                    <a:pt x="15351" y="10673"/>
                    <a:pt x="12111" y="10402"/>
                    <a:pt x="8882" y="10402"/>
                  </a:cubicBezTo>
                  <a:cubicBezTo>
                    <a:pt x="6153" y="10402"/>
                    <a:pt x="3431" y="10596"/>
                    <a:pt x="720" y="11308"/>
                  </a:cubicBezTo>
                  <a:cubicBezTo>
                    <a:pt x="645" y="11324"/>
                    <a:pt x="581" y="11374"/>
                    <a:pt x="531" y="11437"/>
                  </a:cubicBezTo>
                  <a:lnTo>
                    <a:pt x="531" y="11437"/>
                  </a:lnTo>
                  <a:cubicBezTo>
                    <a:pt x="532" y="10561"/>
                    <a:pt x="550" y="9699"/>
                    <a:pt x="623" y="8839"/>
                  </a:cubicBezTo>
                  <a:lnTo>
                    <a:pt x="4047" y="8839"/>
                  </a:lnTo>
                  <a:cubicBezTo>
                    <a:pt x="4256" y="8839"/>
                    <a:pt x="4402" y="8609"/>
                    <a:pt x="4402" y="8400"/>
                  </a:cubicBezTo>
                  <a:cubicBezTo>
                    <a:pt x="4214" y="3734"/>
                    <a:pt x="7855" y="1014"/>
                    <a:pt x="12207" y="575"/>
                  </a:cubicBezTo>
                  <a:cubicBezTo>
                    <a:pt x="12409" y="554"/>
                    <a:pt x="12604" y="544"/>
                    <a:pt x="12793" y="544"/>
                  </a:cubicBezTo>
                  <a:close/>
                  <a:moveTo>
                    <a:pt x="12776" y="0"/>
                  </a:moveTo>
                  <a:cubicBezTo>
                    <a:pt x="12657" y="0"/>
                    <a:pt x="12537" y="4"/>
                    <a:pt x="12416" y="10"/>
                  </a:cubicBezTo>
                  <a:cubicBezTo>
                    <a:pt x="7754" y="253"/>
                    <a:pt x="3936" y="3520"/>
                    <a:pt x="3873" y="8233"/>
                  </a:cubicBezTo>
                  <a:lnTo>
                    <a:pt x="510" y="8233"/>
                  </a:lnTo>
                  <a:cubicBezTo>
                    <a:pt x="322" y="8233"/>
                    <a:pt x="155" y="8421"/>
                    <a:pt x="134" y="8609"/>
                  </a:cubicBezTo>
                  <a:cubicBezTo>
                    <a:pt x="8" y="9634"/>
                    <a:pt x="8" y="10618"/>
                    <a:pt x="8" y="11643"/>
                  </a:cubicBezTo>
                  <a:cubicBezTo>
                    <a:pt x="0" y="11799"/>
                    <a:pt x="71" y="11859"/>
                    <a:pt x="163" y="11859"/>
                  </a:cubicBezTo>
                  <a:cubicBezTo>
                    <a:pt x="250" y="11859"/>
                    <a:pt x="356" y="11805"/>
                    <a:pt x="432" y="11726"/>
                  </a:cubicBezTo>
                  <a:lnTo>
                    <a:pt x="432" y="11726"/>
                  </a:lnTo>
                  <a:cubicBezTo>
                    <a:pt x="439" y="11806"/>
                    <a:pt x="482" y="11865"/>
                    <a:pt x="575" y="11865"/>
                  </a:cubicBezTo>
                  <a:cubicBezTo>
                    <a:pt x="599" y="11865"/>
                    <a:pt x="626" y="11861"/>
                    <a:pt x="657" y="11852"/>
                  </a:cubicBezTo>
                  <a:cubicBezTo>
                    <a:pt x="3337" y="11160"/>
                    <a:pt x="6029" y="10972"/>
                    <a:pt x="8730" y="10972"/>
                  </a:cubicBezTo>
                  <a:cubicBezTo>
                    <a:pt x="11945" y="10972"/>
                    <a:pt x="15172" y="11239"/>
                    <a:pt x="18401" y="11239"/>
                  </a:cubicBezTo>
                  <a:cubicBezTo>
                    <a:pt x="19426" y="11239"/>
                    <a:pt x="20451" y="11212"/>
                    <a:pt x="21476" y="11141"/>
                  </a:cubicBezTo>
                  <a:cubicBezTo>
                    <a:pt x="21685" y="11120"/>
                    <a:pt x="21873" y="10911"/>
                    <a:pt x="21853" y="10702"/>
                  </a:cubicBezTo>
                  <a:cubicBezTo>
                    <a:pt x="21727" y="9488"/>
                    <a:pt x="21685" y="8295"/>
                    <a:pt x="21560" y="7082"/>
                  </a:cubicBezTo>
                  <a:cubicBezTo>
                    <a:pt x="21560" y="7019"/>
                    <a:pt x="21455" y="6935"/>
                    <a:pt x="21371" y="6935"/>
                  </a:cubicBezTo>
                  <a:cubicBezTo>
                    <a:pt x="20806" y="6935"/>
                    <a:pt x="20220" y="6977"/>
                    <a:pt x="19635" y="7040"/>
                  </a:cubicBezTo>
                  <a:cubicBezTo>
                    <a:pt x="19529" y="7048"/>
                    <a:pt x="19435" y="7053"/>
                    <a:pt x="19350" y="7053"/>
                  </a:cubicBezTo>
                  <a:cubicBezTo>
                    <a:pt x="18608" y="7053"/>
                    <a:pt x="18592" y="6717"/>
                    <a:pt x="18442" y="5910"/>
                  </a:cubicBezTo>
                  <a:cubicBezTo>
                    <a:pt x="18233" y="4780"/>
                    <a:pt x="17898" y="3671"/>
                    <a:pt x="17375" y="2646"/>
                  </a:cubicBezTo>
                  <a:cubicBezTo>
                    <a:pt x="16448" y="812"/>
                    <a:pt x="14723" y="0"/>
                    <a:pt x="12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4011375" y="1373575"/>
              <a:ext cx="231725" cy="128600"/>
            </a:xfrm>
            <a:custGeom>
              <a:avLst/>
              <a:gdLst/>
              <a:ahLst/>
              <a:cxnLst/>
              <a:rect l="l" t="t" r="r" b="b"/>
              <a:pathLst>
                <a:path w="9269" h="5144" extrusionOk="0">
                  <a:moveTo>
                    <a:pt x="5072" y="564"/>
                  </a:moveTo>
                  <a:cubicBezTo>
                    <a:pt x="6941" y="564"/>
                    <a:pt x="8440" y="2591"/>
                    <a:pt x="8374" y="4410"/>
                  </a:cubicBezTo>
                  <a:lnTo>
                    <a:pt x="8374" y="4410"/>
                  </a:lnTo>
                  <a:cubicBezTo>
                    <a:pt x="6837" y="4452"/>
                    <a:pt x="5257" y="4537"/>
                    <a:pt x="3691" y="4537"/>
                  </a:cubicBezTo>
                  <a:cubicBezTo>
                    <a:pt x="2643" y="4537"/>
                    <a:pt x="1601" y="4499"/>
                    <a:pt x="581" y="4385"/>
                  </a:cubicBezTo>
                  <a:lnTo>
                    <a:pt x="581" y="4385"/>
                  </a:lnTo>
                  <a:cubicBezTo>
                    <a:pt x="921" y="2355"/>
                    <a:pt x="2834" y="714"/>
                    <a:pt x="4865" y="572"/>
                  </a:cubicBezTo>
                  <a:cubicBezTo>
                    <a:pt x="4935" y="567"/>
                    <a:pt x="5004" y="564"/>
                    <a:pt x="5072" y="564"/>
                  </a:cubicBezTo>
                  <a:close/>
                  <a:moveTo>
                    <a:pt x="4996" y="1"/>
                  </a:moveTo>
                  <a:cubicBezTo>
                    <a:pt x="4925" y="1"/>
                    <a:pt x="4853" y="3"/>
                    <a:pt x="4782" y="7"/>
                  </a:cubicBezTo>
                  <a:cubicBezTo>
                    <a:pt x="2417" y="175"/>
                    <a:pt x="283" y="2413"/>
                    <a:pt x="11" y="4715"/>
                  </a:cubicBezTo>
                  <a:cubicBezTo>
                    <a:pt x="0" y="4783"/>
                    <a:pt x="7" y="4832"/>
                    <a:pt x="26" y="4865"/>
                  </a:cubicBezTo>
                  <a:lnTo>
                    <a:pt x="26" y="4865"/>
                  </a:lnTo>
                  <a:cubicBezTo>
                    <a:pt x="48" y="4918"/>
                    <a:pt x="95" y="4956"/>
                    <a:pt x="178" y="4966"/>
                  </a:cubicBezTo>
                  <a:cubicBezTo>
                    <a:pt x="1266" y="5100"/>
                    <a:pt x="2381" y="5143"/>
                    <a:pt x="3503" y="5143"/>
                  </a:cubicBezTo>
                  <a:cubicBezTo>
                    <a:pt x="5185" y="5143"/>
                    <a:pt x="6882" y="5046"/>
                    <a:pt x="8527" y="5008"/>
                  </a:cubicBezTo>
                  <a:cubicBezTo>
                    <a:pt x="8715" y="5008"/>
                    <a:pt x="8862" y="4820"/>
                    <a:pt x="8904" y="4631"/>
                  </a:cubicBezTo>
                  <a:cubicBezTo>
                    <a:pt x="9269" y="2277"/>
                    <a:pt x="7311" y="1"/>
                    <a:pt x="49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3960125" y="1530350"/>
              <a:ext cx="28175" cy="46700"/>
            </a:xfrm>
            <a:custGeom>
              <a:avLst/>
              <a:gdLst/>
              <a:ahLst/>
              <a:cxnLst/>
              <a:rect l="l" t="t" r="r" b="b"/>
              <a:pathLst>
                <a:path w="1127" h="1868" extrusionOk="0">
                  <a:moveTo>
                    <a:pt x="407" y="0"/>
                  </a:moveTo>
                  <a:cubicBezTo>
                    <a:pt x="232" y="0"/>
                    <a:pt x="0" y="236"/>
                    <a:pt x="73" y="411"/>
                  </a:cubicBezTo>
                  <a:cubicBezTo>
                    <a:pt x="220" y="892"/>
                    <a:pt x="241" y="1352"/>
                    <a:pt x="513" y="1771"/>
                  </a:cubicBezTo>
                  <a:cubicBezTo>
                    <a:pt x="557" y="1840"/>
                    <a:pt x="616" y="1868"/>
                    <a:pt x="679" y="1868"/>
                  </a:cubicBezTo>
                  <a:cubicBezTo>
                    <a:pt x="884" y="1868"/>
                    <a:pt x="1127" y="1565"/>
                    <a:pt x="1015" y="1373"/>
                  </a:cubicBezTo>
                  <a:cubicBezTo>
                    <a:pt x="764" y="976"/>
                    <a:pt x="722" y="578"/>
                    <a:pt x="575" y="160"/>
                  </a:cubicBezTo>
                  <a:cubicBezTo>
                    <a:pt x="550" y="45"/>
                    <a:pt x="484" y="0"/>
                    <a:pt x="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3997525" y="1533775"/>
              <a:ext cx="19175" cy="39400"/>
            </a:xfrm>
            <a:custGeom>
              <a:avLst/>
              <a:gdLst/>
              <a:ahLst/>
              <a:cxnLst/>
              <a:rect l="l" t="t" r="r" b="b"/>
              <a:pathLst>
                <a:path w="767" h="1576" extrusionOk="0">
                  <a:moveTo>
                    <a:pt x="368" y="0"/>
                  </a:moveTo>
                  <a:cubicBezTo>
                    <a:pt x="214" y="0"/>
                    <a:pt x="0" y="170"/>
                    <a:pt x="0" y="357"/>
                  </a:cubicBezTo>
                  <a:cubicBezTo>
                    <a:pt x="0" y="755"/>
                    <a:pt x="0" y="1132"/>
                    <a:pt x="168" y="1487"/>
                  </a:cubicBezTo>
                  <a:cubicBezTo>
                    <a:pt x="196" y="1550"/>
                    <a:pt x="245" y="1576"/>
                    <a:pt x="302" y="1576"/>
                  </a:cubicBezTo>
                  <a:cubicBezTo>
                    <a:pt x="491" y="1576"/>
                    <a:pt x="766" y="1283"/>
                    <a:pt x="670" y="1090"/>
                  </a:cubicBezTo>
                  <a:cubicBezTo>
                    <a:pt x="523" y="797"/>
                    <a:pt x="523" y="504"/>
                    <a:pt x="523" y="190"/>
                  </a:cubicBezTo>
                  <a:cubicBezTo>
                    <a:pt x="523" y="54"/>
                    <a:pt x="455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4029950" y="1534025"/>
              <a:ext cx="23175" cy="43475"/>
            </a:xfrm>
            <a:custGeom>
              <a:avLst/>
              <a:gdLst/>
              <a:ahLst/>
              <a:cxnLst/>
              <a:rect l="l" t="t" r="r" b="b"/>
              <a:pathLst>
                <a:path w="927" h="1739" extrusionOk="0">
                  <a:moveTo>
                    <a:pt x="363" y="1"/>
                  </a:moveTo>
                  <a:cubicBezTo>
                    <a:pt x="209" y="1"/>
                    <a:pt x="0" y="166"/>
                    <a:pt x="0" y="347"/>
                  </a:cubicBezTo>
                  <a:cubicBezTo>
                    <a:pt x="0" y="808"/>
                    <a:pt x="0" y="1310"/>
                    <a:pt x="335" y="1687"/>
                  </a:cubicBezTo>
                  <a:cubicBezTo>
                    <a:pt x="371" y="1723"/>
                    <a:pt x="413" y="1738"/>
                    <a:pt x="457" y="1738"/>
                  </a:cubicBezTo>
                  <a:cubicBezTo>
                    <a:pt x="670" y="1738"/>
                    <a:pt x="927" y="1375"/>
                    <a:pt x="754" y="1184"/>
                  </a:cubicBezTo>
                  <a:cubicBezTo>
                    <a:pt x="523" y="912"/>
                    <a:pt x="523" y="536"/>
                    <a:pt x="523" y="222"/>
                  </a:cubicBezTo>
                  <a:cubicBezTo>
                    <a:pt x="531" y="63"/>
                    <a:pt x="458" y="1"/>
                    <a:pt x="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9"/>
            <p:cNvSpPr/>
            <p:nvPr/>
          </p:nvSpPr>
          <p:spPr>
            <a:xfrm>
              <a:off x="4058725" y="1530250"/>
              <a:ext cx="18750" cy="47050"/>
            </a:xfrm>
            <a:custGeom>
              <a:avLst/>
              <a:gdLst/>
              <a:ahLst/>
              <a:cxnLst/>
              <a:rect l="l" t="t" r="r" b="b"/>
              <a:pathLst>
                <a:path w="750" h="1882" extrusionOk="0">
                  <a:moveTo>
                    <a:pt x="383" y="1"/>
                  </a:moveTo>
                  <a:cubicBezTo>
                    <a:pt x="218" y="1"/>
                    <a:pt x="0" y="174"/>
                    <a:pt x="0" y="373"/>
                  </a:cubicBezTo>
                  <a:cubicBezTo>
                    <a:pt x="0" y="833"/>
                    <a:pt x="0" y="1273"/>
                    <a:pt x="147" y="1733"/>
                  </a:cubicBezTo>
                  <a:cubicBezTo>
                    <a:pt x="178" y="1839"/>
                    <a:pt x="246" y="1882"/>
                    <a:pt x="325" y="1882"/>
                  </a:cubicBezTo>
                  <a:cubicBezTo>
                    <a:pt x="509" y="1882"/>
                    <a:pt x="749" y="1646"/>
                    <a:pt x="691" y="1440"/>
                  </a:cubicBezTo>
                  <a:cubicBezTo>
                    <a:pt x="565" y="1043"/>
                    <a:pt x="565" y="624"/>
                    <a:pt x="565" y="206"/>
                  </a:cubicBezTo>
                  <a:cubicBezTo>
                    <a:pt x="557" y="59"/>
                    <a:pt x="479" y="1"/>
                    <a:pt x="3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9"/>
            <p:cNvSpPr/>
            <p:nvPr/>
          </p:nvSpPr>
          <p:spPr>
            <a:xfrm>
              <a:off x="4086375" y="1526425"/>
              <a:ext cx="26825" cy="57925"/>
            </a:xfrm>
            <a:custGeom>
              <a:avLst/>
              <a:gdLst/>
              <a:ahLst/>
              <a:cxnLst/>
              <a:rect l="l" t="t" r="r" b="b"/>
              <a:pathLst>
                <a:path w="1073" h="2317" extrusionOk="0">
                  <a:moveTo>
                    <a:pt x="415" y="0"/>
                  </a:moveTo>
                  <a:cubicBezTo>
                    <a:pt x="235" y="0"/>
                    <a:pt x="1" y="237"/>
                    <a:pt x="45" y="442"/>
                  </a:cubicBezTo>
                  <a:cubicBezTo>
                    <a:pt x="191" y="1007"/>
                    <a:pt x="317" y="1593"/>
                    <a:pt x="484" y="2158"/>
                  </a:cubicBezTo>
                  <a:cubicBezTo>
                    <a:pt x="510" y="2272"/>
                    <a:pt x="575" y="2317"/>
                    <a:pt x="652" y="2317"/>
                  </a:cubicBezTo>
                  <a:cubicBezTo>
                    <a:pt x="831" y="2317"/>
                    <a:pt x="1072" y="2076"/>
                    <a:pt x="1028" y="1886"/>
                  </a:cubicBezTo>
                  <a:cubicBezTo>
                    <a:pt x="882" y="1300"/>
                    <a:pt x="735" y="735"/>
                    <a:pt x="589" y="149"/>
                  </a:cubicBezTo>
                  <a:cubicBezTo>
                    <a:pt x="558" y="43"/>
                    <a:pt x="491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4119925" y="1533775"/>
              <a:ext cx="22425" cy="53775"/>
            </a:xfrm>
            <a:custGeom>
              <a:avLst/>
              <a:gdLst/>
              <a:ahLst/>
              <a:cxnLst/>
              <a:rect l="l" t="t" r="r" b="b"/>
              <a:pathLst>
                <a:path w="897" h="2151" extrusionOk="0">
                  <a:moveTo>
                    <a:pt x="374" y="0"/>
                  </a:moveTo>
                  <a:cubicBezTo>
                    <a:pt x="214" y="0"/>
                    <a:pt x="0" y="170"/>
                    <a:pt x="0" y="357"/>
                  </a:cubicBezTo>
                  <a:cubicBezTo>
                    <a:pt x="0" y="922"/>
                    <a:pt x="105" y="1487"/>
                    <a:pt x="293" y="2010"/>
                  </a:cubicBezTo>
                  <a:cubicBezTo>
                    <a:pt x="324" y="2110"/>
                    <a:pt x="392" y="2150"/>
                    <a:pt x="470" y="2150"/>
                  </a:cubicBezTo>
                  <a:cubicBezTo>
                    <a:pt x="655" y="2150"/>
                    <a:pt x="896" y="1924"/>
                    <a:pt x="837" y="1718"/>
                  </a:cubicBezTo>
                  <a:cubicBezTo>
                    <a:pt x="691" y="1215"/>
                    <a:pt x="544" y="713"/>
                    <a:pt x="544" y="190"/>
                  </a:cubicBezTo>
                  <a:cubicBezTo>
                    <a:pt x="537" y="54"/>
                    <a:pt x="464" y="0"/>
                    <a:pt x="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4146775" y="1533025"/>
              <a:ext cx="30925" cy="54750"/>
            </a:xfrm>
            <a:custGeom>
              <a:avLst/>
              <a:gdLst/>
              <a:ahLst/>
              <a:cxnLst/>
              <a:rect l="l" t="t" r="r" b="b"/>
              <a:pathLst>
                <a:path w="1237" h="2190" extrusionOk="0">
                  <a:moveTo>
                    <a:pt x="459" y="0"/>
                  </a:moveTo>
                  <a:cubicBezTo>
                    <a:pt x="266" y="0"/>
                    <a:pt x="1" y="319"/>
                    <a:pt x="98" y="513"/>
                  </a:cubicBezTo>
                  <a:cubicBezTo>
                    <a:pt x="349" y="1015"/>
                    <a:pt x="516" y="1517"/>
                    <a:pt x="663" y="2040"/>
                  </a:cubicBezTo>
                  <a:cubicBezTo>
                    <a:pt x="682" y="2147"/>
                    <a:pt x="741" y="2189"/>
                    <a:pt x="815" y="2189"/>
                  </a:cubicBezTo>
                  <a:cubicBezTo>
                    <a:pt x="988" y="2189"/>
                    <a:pt x="1236" y="1953"/>
                    <a:pt x="1207" y="1748"/>
                  </a:cubicBezTo>
                  <a:cubicBezTo>
                    <a:pt x="1040" y="1162"/>
                    <a:pt x="872" y="618"/>
                    <a:pt x="600" y="95"/>
                  </a:cubicBezTo>
                  <a:cubicBezTo>
                    <a:pt x="567" y="28"/>
                    <a:pt x="516" y="0"/>
                    <a:pt x="4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4178475" y="1544900"/>
              <a:ext cx="30400" cy="42900"/>
            </a:xfrm>
            <a:custGeom>
              <a:avLst/>
              <a:gdLst/>
              <a:ahLst/>
              <a:cxnLst/>
              <a:rect l="l" t="t" r="r" b="b"/>
              <a:pathLst>
                <a:path w="1216" h="1716" extrusionOk="0">
                  <a:moveTo>
                    <a:pt x="445" y="1"/>
                  </a:moveTo>
                  <a:cubicBezTo>
                    <a:pt x="246" y="1"/>
                    <a:pt x="0" y="287"/>
                    <a:pt x="127" y="477"/>
                  </a:cubicBezTo>
                  <a:cubicBezTo>
                    <a:pt x="357" y="833"/>
                    <a:pt x="671" y="1147"/>
                    <a:pt x="671" y="1586"/>
                  </a:cubicBezTo>
                  <a:cubicBezTo>
                    <a:pt x="671" y="1682"/>
                    <a:pt x="760" y="1715"/>
                    <a:pt x="851" y="1715"/>
                  </a:cubicBezTo>
                  <a:cubicBezTo>
                    <a:pt x="900" y="1715"/>
                    <a:pt x="949" y="1706"/>
                    <a:pt x="985" y="1691"/>
                  </a:cubicBezTo>
                  <a:cubicBezTo>
                    <a:pt x="1132" y="1607"/>
                    <a:pt x="1215" y="1440"/>
                    <a:pt x="1215" y="1293"/>
                  </a:cubicBezTo>
                  <a:cubicBezTo>
                    <a:pt x="1194" y="812"/>
                    <a:pt x="880" y="457"/>
                    <a:pt x="608" y="101"/>
                  </a:cubicBezTo>
                  <a:cubicBezTo>
                    <a:pt x="568" y="30"/>
                    <a:pt x="509" y="1"/>
                    <a:pt x="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4215200" y="1533800"/>
              <a:ext cx="22450" cy="42800"/>
            </a:xfrm>
            <a:custGeom>
              <a:avLst/>
              <a:gdLst/>
              <a:ahLst/>
              <a:cxnLst/>
              <a:rect l="l" t="t" r="r" b="b"/>
              <a:pathLst>
                <a:path w="898" h="1712" extrusionOk="0">
                  <a:moveTo>
                    <a:pt x="436" y="0"/>
                  </a:moveTo>
                  <a:cubicBezTo>
                    <a:pt x="250" y="0"/>
                    <a:pt x="0" y="231"/>
                    <a:pt x="60" y="440"/>
                  </a:cubicBezTo>
                  <a:cubicBezTo>
                    <a:pt x="186" y="775"/>
                    <a:pt x="353" y="1131"/>
                    <a:pt x="353" y="1507"/>
                  </a:cubicBezTo>
                  <a:cubicBezTo>
                    <a:pt x="353" y="1653"/>
                    <a:pt x="426" y="1712"/>
                    <a:pt x="519" y="1712"/>
                  </a:cubicBezTo>
                  <a:cubicBezTo>
                    <a:pt x="679" y="1712"/>
                    <a:pt x="897" y="1538"/>
                    <a:pt x="897" y="1340"/>
                  </a:cubicBezTo>
                  <a:cubicBezTo>
                    <a:pt x="897" y="901"/>
                    <a:pt x="751" y="545"/>
                    <a:pt x="604" y="126"/>
                  </a:cubicBezTo>
                  <a:cubicBezTo>
                    <a:pt x="574" y="37"/>
                    <a:pt x="510" y="0"/>
                    <a:pt x="4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4260100" y="1533775"/>
              <a:ext cx="22050" cy="53775"/>
            </a:xfrm>
            <a:custGeom>
              <a:avLst/>
              <a:gdLst/>
              <a:ahLst/>
              <a:cxnLst/>
              <a:rect l="l" t="t" r="r" b="b"/>
              <a:pathLst>
                <a:path w="882" h="2151" extrusionOk="0">
                  <a:moveTo>
                    <a:pt x="383" y="0"/>
                  </a:moveTo>
                  <a:cubicBezTo>
                    <a:pt x="223" y="0"/>
                    <a:pt x="1" y="170"/>
                    <a:pt x="1" y="357"/>
                  </a:cubicBezTo>
                  <a:cubicBezTo>
                    <a:pt x="1" y="922"/>
                    <a:pt x="84" y="1487"/>
                    <a:pt x="273" y="2010"/>
                  </a:cubicBezTo>
                  <a:cubicBezTo>
                    <a:pt x="304" y="2110"/>
                    <a:pt x="372" y="2150"/>
                    <a:pt x="450" y="2150"/>
                  </a:cubicBezTo>
                  <a:cubicBezTo>
                    <a:pt x="636" y="2150"/>
                    <a:pt x="882" y="1924"/>
                    <a:pt x="838" y="1718"/>
                  </a:cubicBezTo>
                  <a:cubicBezTo>
                    <a:pt x="670" y="1215"/>
                    <a:pt x="545" y="713"/>
                    <a:pt x="545" y="190"/>
                  </a:cubicBezTo>
                  <a:cubicBezTo>
                    <a:pt x="545" y="54"/>
                    <a:pt x="474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4289400" y="1537900"/>
              <a:ext cx="18550" cy="53775"/>
            </a:xfrm>
            <a:custGeom>
              <a:avLst/>
              <a:gdLst/>
              <a:ahLst/>
              <a:cxnLst/>
              <a:rect l="l" t="t" r="r" b="b"/>
              <a:pathLst>
                <a:path w="742" h="2151" extrusionOk="0">
                  <a:moveTo>
                    <a:pt x="498" y="0"/>
                  </a:moveTo>
                  <a:cubicBezTo>
                    <a:pt x="352" y="0"/>
                    <a:pt x="181" y="108"/>
                    <a:pt x="147" y="276"/>
                  </a:cubicBezTo>
                  <a:cubicBezTo>
                    <a:pt x="21" y="841"/>
                    <a:pt x="1" y="1427"/>
                    <a:pt x="147" y="1992"/>
                  </a:cubicBezTo>
                  <a:cubicBezTo>
                    <a:pt x="172" y="2105"/>
                    <a:pt x="237" y="2150"/>
                    <a:pt x="314" y="2150"/>
                  </a:cubicBezTo>
                  <a:cubicBezTo>
                    <a:pt x="494" y="2150"/>
                    <a:pt x="741" y="1904"/>
                    <a:pt x="712" y="1699"/>
                  </a:cubicBezTo>
                  <a:cubicBezTo>
                    <a:pt x="607" y="1218"/>
                    <a:pt x="565" y="757"/>
                    <a:pt x="712" y="276"/>
                  </a:cubicBezTo>
                  <a:cubicBezTo>
                    <a:pt x="731" y="82"/>
                    <a:pt x="624" y="0"/>
                    <a:pt x="4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3999925" y="1376250"/>
              <a:ext cx="229350" cy="125225"/>
            </a:xfrm>
            <a:custGeom>
              <a:avLst/>
              <a:gdLst/>
              <a:ahLst/>
              <a:cxnLst/>
              <a:rect l="l" t="t" r="r" b="b"/>
              <a:pathLst>
                <a:path w="9174" h="5009" extrusionOk="0">
                  <a:moveTo>
                    <a:pt x="5142" y="578"/>
                  </a:moveTo>
                  <a:cubicBezTo>
                    <a:pt x="7002" y="578"/>
                    <a:pt x="8141" y="2275"/>
                    <a:pt x="8529" y="3949"/>
                  </a:cubicBezTo>
                  <a:lnTo>
                    <a:pt x="8529" y="3949"/>
                  </a:lnTo>
                  <a:cubicBezTo>
                    <a:pt x="7273" y="4372"/>
                    <a:pt x="5905" y="4338"/>
                    <a:pt x="4591" y="4357"/>
                  </a:cubicBezTo>
                  <a:cubicBezTo>
                    <a:pt x="3933" y="4367"/>
                    <a:pt x="3220" y="4438"/>
                    <a:pt x="2520" y="4438"/>
                  </a:cubicBezTo>
                  <a:cubicBezTo>
                    <a:pt x="1862" y="4438"/>
                    <a:pt x="1216" y="4375"/>
                    <a:pt x="641" y="4140"/>
                  </a:cubicBezTo>
                  <a:lnTo>
                    <a:pt x="641" y="4140"/>
                  </a:lnTo>
                  <a:cubicBezTo>
                    <a:pt x="1216" y="2091"/>
                    <a:pt x="2673" y="771"/>
                    <a:pt x="4863" y="591"/>
                  </a:cubicBezTo>
                  <a:cubicBezTo>
                    <a:pt x="4958" y="582"/>
                    <a:pt x="5050" y="578"/>
                    <a:pt x="5142" y="578"/>
                  </a:cubicBezTo>
                  <a:close/>
                  <a:moveTo>
                    <a:pt x="5211" y="1"/>
                  </a:moveTo>
                  <a:cubicBezTo>
                    <a:pt x="5017" y="1"/>
                    <a:pt x="4818" y="16"/>
                    <a:pt x="4612" y="47"/>
                  </a:cubicBezTo>
                  <a:cubicBezTo>
                    <a:pt x="2206" y="402"/>
                    <a:pt x="616" y="2076"/>
                    <a:pt x="30" y="4399"/>
                  </a:cubicBezTo>
                  <a:cubicBezTo>
                    <a:pt x="0" y="4593"/>
                    <a:pt x="98" y="4675"/>
                    <a:pt x="219" y="4675"/>
                  </a:cubicBezTo>
                  <a:cubicBezTo>
                    <a:pt x="241" y="4675"/>
                    <a:pt x="264" y="4672"/>
                    <a:pt x="286" y="4667"/>
                  </a:cubicBezTo>
                  <a:lnTo>
                    <a:pt x="286" y="4667"/>
                  </a:lnTo>
                  <a:cubicBezTo>
                    <a:pt x="924" y="4937"/>
                    <a:pt x="1632" y="5009"/>
                    <a:pt x="2350" y="5009"/>
                  </a:cubicBezTo>
                  <a:cubicBezTo>
                    <a:pt x="3044" y="5009"/>
                    <a:pt x="3747" y="4942"/>
                    <a:pt x="4403" y="4922"/>
                  </a:cubicBezTo>
                  <a:cubicBezTo>
                    <a:pt x="5930" y="4901"/>
                    <a:pt x="7499" y="4901"/>
                    <a:pt x="8901" y="4336"/>
                  </a:cubicBezTo>
                  <a:cubicBezTo>
                    <a:pt x="9048" y="4273"/>
                    <a:pt x="9173" y="4085"/>
                    <a:pt x="9152" y="3938"/>
                  </a:cubicBezTo>
                  <a:cubicBezTo>
                    <a:pt x="8749" y="1864"/>
                    <a:pt x="7376" y="1"/>
                    <a:pt x="5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7" name="Google Shape;767;p49"/>
          <p:cNvSpPr/>
          <p:nvPr/>
        </p:nvSpPr>
        <p:spPr>
          <a:xfrm>
            <a:off x="1348133" y="1431575"/>
            <a:ext cx="327020" cy="377103"/>
          </a:xfrm>
          <a:custGeom>
            <a:avLst/>
            <a:gdLst/>
            <a:ahLst/>
            <a:cxnLst/>
            <a:rect l="l" t="t" r="r" b="b"/>
            <a:pathLst>
              <a:path w="4538" h="5233" extrusionOk="0">
                <a:moveTo>
                  <a:pt x="1836" y="429"/>
                </a:moveTo>
                <a:cubicBezTo>
                  <a:pt x="1902" y="563"/>
                  <a:pt x="2002" y="629"/>
                  <a:pt x="2002" y="763"/>
                </a:cubicBezTo>
                <a:cubicBezTo>
                  <a:pt x="2102" y="963"/>
                  <a:pt x="2169" y="1130"/>
                  <a:pt x="2236" y="1330"/>
                </a:cubicBezTo>
                <a:cubicBezTo>
                  <a:pt x="2503" y="1930"/>
                  <a:pt x="2903" y="2330"/>
                  <a:pt x="3570" y="2497"/>
                </a:cubicBezTo>
                <a:cubicBezTo>
                  <a:pt x="3603" y="2497"/>
                  <a:pt x="3704" y="2564"/>
                  <a:pt x="3837" y="2597"/>
                </a:cubicBezTo>
                <a:cubicBezTo>
                  <a:pt x="3170" y="2931"/>
                  <a:pt x="2603" y="3331"/>
                  <a:pt x="2703" y="4098"/>
                </a:cubicBezTo>
                <a:cubicBezTo>
                  <a:pt x="2403" y="3798"/>
                  <a:pt x="2169" y="3431"/>
                  <a:pt x="1836" y="3231"/>
                </a:cubicBezTo>
                <a:cubicBezTo>
                  <a:pt x="1502" y="2998"/>
                  <a:pt x="1068" y="2931"/>
                  <a:pt x="668" y="2764"/>
                </a:cubicBezTo>
                <a:cubicBezTo>
                  <a:pt x="835" y="2697"/>
                  <a:pt x="935" y="2564"/>
                  <a:pt x="1102" y="2464"/>
                </a:cubicBezTo>
                <a:cubicBezTo>
                  <a:pt x="1602" y="2197"/>
                  <a:pt x="1769" y="1763"/>
                  <a:pt x="1735" y="1230"/>
                </a:cubicBezTo>
                <a:lnTo>
                  <a:pt x="1735" y="462"/>
                </a:lnTo>
                <a:cubicBezTo>
                  <a:pt x="1769" y="462"/>
                  <a:pt x="1769" y="429"/>
                  <a:pt x="1836" y="429"/>
                </a:cubicBezTo>
                <a:close/>
                <a:moveTo>
                  <a:pt x="1743" y="0"/>
                </a:moveTo>
                <a:cubicBezTo>
                  <a:pt x="1530" y="0"/>
                  <a:pt x="1358" y="171"/>
                  <a:pt x="1335" y="462"/>
                </a:cubicBezTo>
                <a:cubicBezTo>
                  <a:pt x="1268" y="729"/>
                  <a:pt x="1268" y="1030"/>
                  <a:pt x="1335" y="1263"/>
                </a:cubicBezTo>
                <a:cubicBezTo>
                  <a:pt x="1369" y="1697"/>
                  <a:pt x="1202" y="1964"/>
                  <a:pt x="835" y="2197"/>
                </a:cubicBezTo>
                <a:cubicBezTo>
                  <a:pt x="601" y="2297"/>
                  <a:pt x="435" y="2431"/>
                  <a:pt x="268" y="2564"/>
                </a:cubicBezTo>
                <a:cubicBezTo>
                  <a:pt x="1" y="2797"/>
                  <a:pt x="68" y="3098"/>
                  <a:pt x="401" y="3231"/>
                </a:cubicBezTo>
                <a:cubicBezTo>
                  <a:pt x="535" y="3264"/>
                  <a:pt x="701" y="3298"/>
                  <a:pt x="835" y="3298"/>
                </a:cubicBezTo>
                <a:cubicBezTo>
                  <a:pt x="1569" y="3398"/>
                  <a:pt x="2069" y="3798"/>
                  <a:pt x="2369" y="4532"/>
                </a:cubicBezTo>
                <a:cubicBezTo>
                  <a:pt x="2436" y="4766"/>
                  <a:pt x="2669" y="4966"/>
                  <a:pt x="2836" y="5233"/>
                </a:cubicBezTo>
                <a:cubicBezTo>
                  <a:pt x="3170" y="4899"/>
                  <a:pt x="3203" y="4532"/>
                  <a:pt x="3237" y="4065"/>
                </a:cubicBezTo>
                <a:cubicBezTo>
                  <a:pt x="3203" y="3631"/>
                  <a:pt x="3403" y="3331"/>
                  <a:pt x="3770" y="3131"/>
                </a:cubicBezTo>
                <a:cubicBezTo>
                  <a:pt x="3937" y="3064"/>
                  <a:pt x="4104" y="2964"/>
                  <a:pt x="4271" y="2864"/>
                </a:cubicBezTo>
                <a:cubicBezTo>
                  <a:pt x="4537" y="2697"/>
                  <a:pt x="4537" y="2364"/>
                  <a:pt x="4204" y="2230"/>
                </a:cubicBezTo>
                <a:cubicBezTo>
                  <a:pt x="4037" y="2130"/>
                  <a:pt x="3870" y="2097"/>
                  <a:pt x="3704" y="2064"/>
                </a:cubicBezTo>
                <a:cubicBezTo>
                  <a:pt x="3270" y="1964"/>
                  <a:pt x="3003" y="1730"/>
                  <a:pt x="2770" y="1363"/>
                </a:cubicBezTo>
                <a:cubicBezTo>
                  <a:pt x="2669" y="1130"/>
                  <a:pt x="2603" y="929"/>
                  <a:pt x="2503" y="729"/>
                </a:cubicBezTo>
                <a:cubicBezTo>
                  <a:pt x="2403" y="529"/>
                  <a:pt x="2236" y="296"/>
                  <a:pt x="2069" y="129"/>
                </a:cubicBezTo>
                <a:cubicBezTo>
                  <a:pt x="1959" y="41"/>
                  <a:pt x="1846" y="0"/>
                  <a:pt x="1743" y="0"/>
                </a:cubicBezTo>
                <a:close/>
              </a:path>
            </a:pathLst>
          </a:custGeom>
          <a:solidFill>
            <a:srgbClr val="FEC0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49"/>
          <p:cNvSpPr/>
          <p:nvPr/>
        </p:nvSpPr>
        <p:spPr>
          <a:xfrm>
            <a:off x="96100" y="2298263"/>
            <a:ext cx="262380" cy="304423"/>
          </a:xfrm>
          <a:custGeom>
            <a:avLst/>
            <a:gdLst/>
            <a:ahLst/>
            <a:cxnLst/>
            <a:rect l="l" t="t" r="r" b="b"/>
            <a:pathLst>
              <a:path w="3370" h="3910" extrusionOk="0">
                <a:moveTo>
                  <a:pt x="1167" y="0"/>
                </a:moveTo>
                <a:cubicBezTo>
                  <a:pt x="1154" y="0"/>
                  <a:pt x="1143" y="2"/>
                  <a:pt x="1134" y="7"/>
                </a:cubicBezTo>
                <a:cubicBezTo>
                  <a:pt x="1034" y="73"/>
                  <a:pt x="1001" y="174"/>
                  <a:pt x="967" y="307"/>
                </a:cubicBezTo>
                <a:cubicBezTo>
                  <a:pt x="934" y="407"/>
                  <a:pt x="967" y="507"/>
                  <a:pt x="967" y="641"/>
                </a:cubicBezTo>
                <a:cubicBezTo>
                  <a:pt x="1101" y="1241"/>
                  <a:pt x="867" y="1641"/>
                  <a:pt x="334" y="1908"/>
                </a:cubicBezTo>
                <a:cubicBezTo>
                  <a:pt x="200" y="1941"/>
                  <a:pt x="133" y="2108"/>
                  <a:pt x="0" y="2242"/>
                </a:cubicBezTo>
                <a:cubicBezTo>
                  <a:pt x="167" y="2275"/>
                  <a:pt x="300" y="2375"/>
                  <a:pt x="467" y="2408"/>
                </a:cubicBezTo>
                <a:cubicBezTo>
                  <a:pt x="1168" y="2509"/>
                  <a:pt x="1635" y="2842"/>
                  <a:pt x="1868" y="3509"/>
                </a:cubicBezTo>
                <a:cubicBezTo>
                  <a:pt x="1935" y="3643"/>
                  <a:pt x="2001" y="3776"/>
                  <a:pt x="2102" y="3910"/>
                </a:cubicBezTo>
                <a:lnTo>
                  <a:pt x="2168" y="3910"/>
                </a:lnTo>
                <a:cubicBezTo>
                  <a:pt x="2202" y="3743"/>
                  <a:pt x="2268" y="3576"/>
                  <a:pt x="2268" y="3443"/>
                </a:cubicBezTo>
                <a:cubicBezTo>
                  <a:pt x="2168" y="2842"/>
                  <a:pt x="2468" y="2475"/>
                  <a:pt x="2969" y="2242"/>
                </a:cubicBezTo>
                <a:cubicBezTo>
                  <a:pt x="3102" y="2142"/>
                  <a:pt x="3202" y="2075"/>
                  <a:pt x="3369" y="1941"/>
                </a:cubicBezTo>
                <a:cubicBezTo>
                  <a:pt x="3202" y="1908"/>
                  <a:pt x="3102" y="1808"/>
                  <a:pt x="2935" y="1775"/>
                </a:cubicBezTo>
                <a:cubicBezTo>
                  <a:pt x="2268" y="1641"/>
                  <a:pt x="1868" y="1241"/>
                  <a:pt x="1668" y="607"/>
                </a:cubicBezTo>
                <a:cubicBezTo>
                  <a:pt x="1635" y="440"/>
                  <a:pt x="1534" y="274"/>
                  <a:pt x="1434" y="140"/>
                </a:cubicBezTo>
                <a:cubicBezTo>
                  <a:pt x="1377" y="83"/>
                  <a:pt x="1245" y="0"/>
                  <a:pt x="1167" y="0"/>
                </a:cubicBezTo>
                <a:close/>
              </a:path>
            </a:pathLst>
          </a:custGeom>
          <a:solidFill>
            <a:srgbClr val="04B7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9" name="Google Shape;769;p49"/>
          <p:cNvGrpSpPr/>
          <p:nvPr/>
        </p:nvGrpSpPr>
        <p:grpSpPr>
          <a:xfrm>
            <a:off x="7636313" y="1576555"/>
            <a:ext cx="541477" cy="572703"/>
            <a:chOff x="3576050" y="1905050"/>
            <a:chExt cx="306925" cy="324625"/>
          </a:xfrm>
        </p:grpSpPr>
        <p:sp>
          <p:nvSpPr>
            <p:cNvPr id="770" name="Google Shape;770;p49"/>
            <p:cNvSpPr/>
            <p:nvPr/>
          </p:nvSpPr>
          <p:spPr>
            <a:xfrm>
              <a:off x="3576050" y="1905050"/>
              <a:ext cx="306925" cy="324625"/>
            </a:xfrm>
            <a:custGeom>
              <a:avLst/>
              <a:gdLst/>
              <a:ahLst/>
              <a:cxnLst/>
              <a:rect l="l" t="t" r="r" b="b"/>
              <a:pathLst>
                <a:path w="12277" h="12985" extrusionOk="0">
                  <a:moveTo>
                    <a:pt x="8507" y="457"/>
                  </a:moveTo>
                  <a:cubicBezTo>
                    <a:pt x="8603" y="457"/>
                    <a:pt x="8703" y="472"/>
                    <a:pt x="8807" y="504"/>
                  </a:cubicBezTo>
                  <a:cubicBezTo>
                    <a:pt x="9274" y="671"/>
                    <a:pt x="9641" y="1172"/>
                    <a:pt x="9674" y="1739"/>
                  </a:cubicBezTo>
                  <a:cubicBezTo>
                    <a:pt x="9708" y="2506"/>
                    <a:pt x="9508" y="3140"/>
                    <a:pt x="9274" y="3807"/>
                  </a:cubicBezTo>
                  <a:cubicBezTo>
                    <a:pt x="9141" y="4174"/>
                    <a:pt x="8974" y="4541"/>
                    <a:pt x="8774" y="4874"/>
                  </a:cubicBezTo>
                  <a:cubicBezTo>
                    <a:pt x="8640" y="5141"/>
                    <a:pt x="8674" y="5241"/>
                    <a:pt x="8907" y="5375"/>
                  </a:cubicBezTo>
                  <a:cubicBezTo>
                    <a:pt x="9941" y="6008"/>
                    <a:pt x="10675" y="6909"/>
                    <a:pt x="11309" y="7910"/>
                  </a:cubicBezTo>
                  <a:cubicBezTo>
                    <a:pt x="11943" y="8877"/>
                    <a:pt x="11743" y="9844"/>
                    <a:pt x="11109" y="10712"/>
                  </a:cubicBezTo>
                  <a:cubicBezTo>
                    <a:pt x="10275" y="11913"/>
                    <a:pt x="8974" y="12580"/>
                    <a:pt x="7073" y="12580"/>
                  </a:cubicBezTo>
                  <a:cubicBezTo>
                    <a:pt x="6339" y="12546"/>
                    <a:pt x="5338" y="12213"/>
                    <a:pt x="4537" y="11379"/>
                  </a:cubicBezTo>
                  <a:cubicBezTo>
                    <a:pt x="4004" y="10845"/>
                    <a:pt x="3804" y="10178"/>
                    <a:pt x="3870" y="9411"/>
                  </a:cubicBezTo>
                  <a:cubicBezTo>
                    <a:pt x="3937" y="8910"/>
                    <a:pt x="4004" y="8410"/>
                    <a:pt x="4104" y="7910"/>
                  </a:cubicBezTo>
                  <a:cubicBezTo>
                    <a:pt x="4170" y="7576"/>
                    <a:pt x="4137" y="7543"/>
                    <a:pt x="3837" y="7476"/>
                  </a:cubicBezTo>
                  <a:cubicBezTo>
                    <a:pt x="2936" y="7176"/>
                    <a:pt x="2102" y="6742"/>
                    <a:pt x="1302" y="6209"/>
                  </a:cubicBezTo>
                  <a:cubicBezTo>
                    <a:pt x="1235" y="6175"/>
                    <a:pt x="1168" y="6075"/>
                    <a:pt x="1102" y="6042"/>
                  </a:cubicBezTo>
                  <a:cubicBezTo>
                    <a:pt x="301" y="5475"/>
                    <a:pt x="334" y="4874"/>
                    <a:pt x="801" y="4040"/>
                  </a:cubicBezTo>
                  <a:cubicBezTo>
                    <a:pt x="900" y="3868"/>
                    <a:pt x="1108" y="3768"/>
                    <a:pt x="1357" y="3768"/>
                  </a:cubicBezTo>
                  <a:cubicBezTo>
                    <a:pt x="1446" y="3768"/>
                    <a:pt x="1539" y="3781"/>
                    <a:pt x="1635" y="3807"/>
                  </a:cubicBezTo>
                  <a:cubicBezTo>
                    <a:pt x="2302" y="3974"/>
                    <a:pt x="2936" y="4341"/>
                    <a:pt x="3470" y="4808"/>
                  </a:cubicBezTo>
                  <a:cubicBezTo>
                    <a:pt x="3970" y="5208"/>
                    <a:pt x="4437" y="5708"/>
                    <a:pt x="4904" y="6209"/>
                  </a:cubicBezTo>
                  <a:cubicBezTo>
                    <a:pt x="5010" y="6297"/>
                    <a:pt x="5088" y="6338"/>
                    <a:pt x="5167" y="6338"/>
                  </a:cubicBezTo>
                  <a:cubicBezTo>
                    <a:pt x="5238" y="6338"/>
                    <a:pt x="5310" y="6305"/>
                    <a:pt x="5405" y="6242"/>
                  </a:cubicBezTo>
                  <a:cubicBezTo>
                    <a:pt x="5538" y="6142"/>
                    <a:pt x="5705" y="5975"/>
                    <a:pt x="5872" y="5875"/>
                  </a:cubicBezTo>
                  <a:cubicBezTo>
                    <a:pt x="6239" y="5742"/>
                    <a:pt x="6505" y="5641"/>
                    <a:pt x="6839" y="5541"/>
                  </a:cubicBezTo>
                  <a:cubicBezTo>
                    <a:pt x="7139" y="5475"/>
                    <a:pt x="7173" y="5408"/>
                    <a:pt x="7106" y="5141"/>
                  </a:cubicBezTo>
                  <a:cubicBezTo>
                    <a:pt x="6872" y="4407"/>
                    <a:pt x="6772" y="3673"/>
                    <a:pt x="6806" y="2906"/>
                  </a:cubicBezTo>
                  <a:cubicBezTo>
                    <a:pt x="6839" y="2206"/>
                    <a:pt x="7006" y="1539"/>
                    <a:pt x="7506" y="1005"/>
                  </a:cubicBezTo>
                  <a:cubicBezTo>
                    <a:pt x="7775" y="709"/>
                    <a:pt x="8108" y="457"/>
                    <a:pt x="8507" y="457"/>
                  </a:cubicBezTo>
                  <a:close/>
                  <a:moveTo>
                    <a:pt x="8515" y="1"/>
                  </a:moveTo>
                  <a:cubicBezTo>
                    <a:pt x="8226" y="1"/>
                    <a:pt x="7925" y="88"/>
                    <a:pt x="7640" y="271"/>
                  </a:cubicBezTo>
                  <a:cubicBezTo>
                    <a:pt x="7339" y="504"/>
                    <a:pt x="7106" y="771"/>
                    <a:pt x="6906" y="1071"/>
                  </a:cubicBezTo>
                  <a:cubicBezTo>
                    <a:pt x="6305" y="1939"/>
                    <a:pt x="6339" y="2940"/>
                    <a:pt x="6439" y="3940"/>
                  </a:cubicBezTo>
                  <a:cubicBezTo>
                    <a:pt x="6472" y="4341"/>
                    <a:pt x="6572" y="4707"/>
                    <a:pt x="6606" y="5008"/>
                  </a:cubicBezTo>
                  <a:cubicBezTo>
                    <a:pt x="6105" y="5241"/>
                    <a:pt x="5672" y="5508"/>
                    <a:pt x="5305" y="5675"/>
                  </a:cubicBezTo>
                  <a:cubicBezTo>
                    <a:pt x="4938" y="5275"/>
                    <a:pt x="4504" y="4908"/>
                    <a:pt x="4104" y="4574"/>
                  </a:cubicBezTo>
                  <a:cubicBezTo>
                    <a:pt x="3437" y="4040"/>
                    <a:pt x="2736" y="3573"/>
                    <a:pt x="1902" y="3340"/>
                  </a:cubicBezTo>
                  <a:cubicBezTo>
                    <a:pt x="1704" y="3279"/>
                    <a:pt x="1512" y="3239"/>
                    <a:pt x="1331" y="3239"/>
                  </a:cubicBezTo>
                  <a:cubicBezTo>
                    <a:pt x="1116" y="3239"/>
                    <a:pt x="916" y="3295"/>
                    <a:pt x="735" y="3440"/>
                  </a:cubicBezTo>
                  <a:cubicBezTo>
                    <a:pt x="234" y="3907"/>
                    <a:pt x="1" y="4507"/>
                    <a:pt x="68" y="5108"/>
                  </a:cubicBezTo>
                  <a:cubicBezTo>
                    <a:pt x="101" y="5608"/>
                    <a:pt x="434" y="6008"/>
                    <a:pt x="801" y="6342"/>
                  </a:cubicBezTo>
                  <a:cubicBezTo>
                    <a:pt x="1602" y="6942"/>
                    <a:pt x="2469" y="7376"/>
                    <a:pt x="3437" y="7710"/>
                  </a:cubicBezTo>
                  <a:cubicBezTo>
                    <a:pt x="3603" y="7810"/>
                    <a:pt x="3637" y="7876"/>
                    <a:pt x="3603" y="8043"/>
                  </a:cubicBezTo>
                  <a:cubicBezTo>
                    <a:pt x="3503" y="8377"/>
                    <a:pt x="3470" y="8677"/>
                    <a:pt x="3437" y="9011"/>
                  </a:cubicBezTo>
                  <a:cubicBezTo>
                    <a:pt x="3303" y="10178"/>
                    <a:pt x="3603" y="11212"/>
                    <a:pt x="4571" y="11979"/>
                  </a:cubicBezTo>
                  <a:cubicBezTo>
                    <a:pt x="5415" y="12662"/>
                    <a:pt x="6430" y="12984"/>
                    <a:pt x="7444" y="12984"/>
                  </a:cubicBezTo>
                  <a:cubicBezTo>
                    <a:pt x="9155" y="12984"/>
                    <a:pt x="10863" y="12066"/>
                    <a:pt x="11743" y="10412"/>
                  </a:cubicBezTo>
                  <a:cubicBezTo>
                    <a:pt x="12276" y="9411"/>
                    <a:pt x="12243" y="8477"/>
                    <a:pt x="11609" y="7509"/>
                  </a:cubicBezTo>
                  <a:lnTo>
                    <a:pt x="11242" y="7009"/>
                  </a:lnTo>
                  <a:cubicBezTo>
                    <a:pt x="10642" y="6242"/>
                    <a:pt x="10008" y="5541"/>
                    <a:pt x="9241" y="5008"/>
                  </a:cubicBezTo>
                  <a:cubicBezTo>
                    <a:pt x="9474" y="4474"/>
                    <a:pt x="9674" y="3907"/>
                    <a:pt x="9841" y="3340"/>
                  </a:cubicBezTo>
                  <a:cubicBezTo>
                    <a:pt x="10108" y="2673"/>
                    <a:pt x="10241" y="1939"/>
                    <a:pt x="10008" y="1238"/>
                  </a:cubicBezTo>
                  <a:cubicBezTo>
                    <a:pt x="9776" y="450"/>
                    <a:pt x="9174" y="1"/>
                    <a:pt x="8515" y="1"/>
                  </a:cubicBezTo>
                  <a:close/>
                </a:path>
              </a:pathLst>
            </a:custGeom>
            <a:solidFill>
              <a:srgbClr val="FE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3730325" y="2130100"/>
              <a:ext cx="82600" cy="51100"/>
            </a:xfrm>
            <a:custGeom>
              <a:avLst/>
              <a:gdLst/>
              <a:ahLst/>
              <a:cxnLst/>
              <a:rect l="l" t="t" r="r" b="b"/>
              <a:pathLst>
                <a:path w="3304" h="2044" extrusionOk="0">
                  <a:moveTo>
                    <a:pt x="3061" y="0"/>
                  </a:moveTo>
                  <a:cubicBezTo>
                    <a:pt x="2947" y="0"/>
                    <a:pt x="2892" y="70"/>
                    <a:pt x="2836" y="209"/>
                  </a:cubicBezTo>
                  <a:cubicBezTo>
                    <a:pt x="2641" y="1063"/>
                    <a:pt x="1911" y="1542"/>
                    <a:pt x="1154" y="1542"/>
                  </a:cubicBezTo>
                  <a:cubicBezTo>
                    <a:pt x="876" y="1542"/>
                    <a:pt x="594" y="1477"/>
                    <a:pt x="334" y="1343"/>
                  </a:cubicBezTo>
                  <a:cubicBezTo>
                    <a:pt x="322" y="1336"/>
                    <a:pt x="307" y="1334"/>
                    <a:pt x="289" y="1334"/>
                  </a:cubicBezTo>
                  <a:cubicBezTo>
                    <a:pt x="217" y="1334"/>
                    <a:pt x="109" y="1383"/>
                    <a:pt x="1" y="1410"/>
                  </a:cubicBezTo>
                  <a:cubicBezTo>
                    <a:pt x="101" y="1510"/>
                    <a:pt x="101" y="1676"/>
                    <a:pt x="168" y="1710"/>
                  </a:cubicBezTo>
                  <a:cubicBezTo>
                    <a:pt x="501" y="1843"/>
                    <a:pt x="835" y="1977"/>
                    <a:pt x="1168" y="2043"/>
                  </a:cubicBezTo>
                  <a:lnTo>
                    <a:pt x="1168" y="1977"/>
                  </a:lnTo>
                  <a:cubicBezTo>
                    <a:pt x="1302" y="1977"/>
                    <a:pt x="1435" y="1910"/>
                    <a:pt x="1569" y="1910"/>
                  </a:cubicBezTo>
                  <a:cubicBezTo>
                    <a:pt x="2336" y="1810"/>
                    <a:pt x="3103" y="1076"/>
                    <a:pt x="3270" y="342"/>
                  </a:cubicBezTo>
                  <a:cubicBezTo>
                    <a:pt x="3270" y="209"/>
                    <a:pt x="3303" y="42"/>
                    <a:pt x="3136" y="9"/>
                  </a:cubicBezTo>
                  <a:cubicBezTo>
                    <a:pt x="3109" y="3"/>
                    <a:pt x="3084" y="0"/>
                    <a:pt x="3061" y="0"/>
                  </a:cubicBezTo>
                  <a:close/>
                </a:path>
              </a:pathLst>
            </a:custGeom>
            <a:solidFill>
              <a:srgbClr val="FE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3772025" y="2082350"/>
              <a:ext cx="24225" cy="34625"/>
            </a:xfrm>
            <a:custGeom>
              <a:avLst/>
              <a:gdLst/>
              <a:ahLst/>
              <a:cxnLst/>
              <a:rect l="l" t="t" r="r" b="b"/>
              <a:pathLst>
                <a:path w="969" h="1385" extrusionOk="0">
                  <a:moveTo>
                    <a:pt x="255" y="0"/>
                  </a:moveTo>
                  <a:cubicBezTo>
                    <a:pt x="201" y="0"/>
                    <a:pt x="151" y="17"/>
                    <a:pt x="134" y="51"/>
                  </a:cubicBezTo>
                  <a:cubicBezTo>
                    <a:pt x="101" y="84"/>
                    <a:pt x="1" y="251"/>
                    <a:pt x="67" y="284"/>
                  </a:cubicBezTo>
                  <a:lnTo>
                    <a:pt x="568" y="1285"/>
                  </a:lnTo>
                  <a:cubicBezTo>
                    <a:pt x="568" y="1318"/>
                    <a:pt x="735" y="1385"/>
                    <a:pt x="801" y="1385"/>
                  </a:cubicBezTo>
                  <a:cubicBezTo>
                    <a:pt x="835" y="1385"/>
                    <a:pt x="901" y="1285"/>
                    <a:pt x="968" y="1218"/>
                  </a:cubicBezTo>
                  <a:cubicBezTo>
                    <a:pt x="768" y="784"/>
                    <a:pt x="601" y="417"/>
                    <a:pt x="401" y="51"/>
                  </a:cubicBezTo>
                  <a:cubicBezTo>
                    <a:pt x="368" y="17"/>
                    <a:pt x="309" y="0"/>
                    <a:pt x="255" y="0"/>
                  </a:cubicBezTo>
                  <a:close/>
                </a:path>
              </a:pathLst>
            </a:custGeom>
            <a:solidFill>
              <a:srgbClr val="FE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3720325" y="2104450"/>
              <a:ext cx="24200" cy="33825"/>
            </a:xfrm>
            <a:custGeom>
              <a:avLst/>
              <a:gdLst/>
              <a:ahLst/>
              <a:cxnLst/>
              <a:rect l="l" t="t" r="r" b="b"/>
              <a:pathLst>
                <a:path w="968" h="1353" extrusionOk="0">
                  <a:moveTo>
                    <a:pt x="301" y="0"/>
                  </a:moveTo>
                  <a:cubicBezTo>
                    <a:pt x="67" y="0"/>
                    <a:pt x="1" y="167"/>
                    <a:pt x="34" y="334"/>
                  </a:cubicBezTo>
                  <a:cubicBezTo>
                    <a:pt x="167" y="601"/>
                    <a:pt x="301" y="868"/>
                    <a:pt x="468" y="1168"/>
                  </a:cubicBezTo>
                  <a:cubicBezTo>
                    <a:pt x="522" y="1249"/>
                    <a:pt x="598" y="1353"/>
                    <a:pt x="714" y="1353"/>
                  </a:cubicBezTo>
                  <a:cubicBezTo>
                    <a:pt x="741" y="1353"/>
                    <a:pt x="770" y="1347"/>
                    <a:pt x="801" y="1335"/>
                  </a:cubicBezTo>
                  <a:cubicBezTo>
                    <a:pt x="968" y="1235"/>
                    <a:pt x="968" y="1068"/>
                    <a:pt x="868" y="934"/>
                  </a:cubicBezTo>
                  <a:cubicBezTo>
                    <a:pt x="734" y="701"/>
                    <a:pt x="634" y="401"/>
                    <a:pt x="468" y="167"/>
                  </a:cubicBezTo>
                  <a:cubicBezTo>
                    <a:pt x="401" y="67"/>
                    <a:pt x="334" y="34"/>
                    <a:pt x="301" y="0"/>
                  </a:cubicBezTo>
                  <a:close/>
                </a:path>
              </a:pathLst>
            </a:custGeom>
            <a:solidFill>
              <a:srgbClr val="FE76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4" name="Google Shape;774;p49"/>
          <p:cNvSpPr/>
          <p:nvPr/>
        </p:nvSpPr>
        <p:spPr>
          <a:xfrm>
            <a:off x="7893458" y="3673446"/>
            <a:ext cx="219839" cy="290953"/>
          </a:xfrm>
          <a:custGeom>
            <a:avLst/>
            <a:gdLst/>
            <a:ahLst/>
            <a:cxnLst/>
            <a:rect l="l" t="t" r="r" b="b"/>
            <a:pathLst>
              <a:path w="3970" h="5254" extrusionOk="0">
                <a:moveTo>
                  <a:pt x="1134" y="1"/>
                </a:moveTo>
                <a:cubicBezTo>
                  <a:pt x="1099" y="1"/>
                  <a:pt x="1064" y="9"/>
                  <a:pt x="1034" y="29"/>
                </a:cubicBezTo>
                <a:cubicBezTo>
                  <a:pt x="1001" y="62"/>
                  <a:pt x="901" y="195"/>
                  <a:pt x="901" y="262"/>
                </a:cubicBezTo>
                <a:cubicBezTo>
                  <a:pt x="901" y="462"/>
                  <a:pt x="901" y="696"/>
                  <a:pt x="968" y="896"/>
                </a:cubicBezTo>
                <a:cubicBezTo>
                  <a:pt x="1068" y="1596"/>
                  <a:pt x="868" y="2130"/>
                  <a:pt x="367" y="2630"/>
                </a:cubicBezTo>
                <a:cubicBezTo>
                  <a:pt x="200" y="2797"/>
                  <a:pt x="0" y="2931"/>
                  <a:pt x="67" y="3197"/>
                </a:cubicBezTo>
                <a:cubicBezTo>
                  <a:pt x="156" y="3375"/>
                  <a:pt x="304" y="3405"/>
                  <a:pt x="462" y="3405"/>
                </a:cubicBezTo>
                <a:cubicBezTo>
                  <a:pt x="541" y="3405"/>
                  <a:pt x="623" y="3398"/>
                  <a:pt x="701" y="3398"/>
                </a:cubicBezTo>
                <a:cubicBezTo>
                  <a:pt x="783" y="3377"/>
                  <a:pt x="863" y="3368"/>
                  <a:pt x="940" y="3368"/>
                </a:cubicBezTo>
                <a:cubicBezTo>
                  <a:pt x="1236" y="3368"/>
                  <a:pt x="1490" y="3506"/>
                  <a:pt x="1702" y="3664"/>
                </a:cubicBezTo>
                <a:cubicBezTo>
                  <a:pt x="1935" y="3931"/>
                  <a:pt x="2102" y="4232"/>
                  <a:pt x="2269" y="4465"/>
                </a:cubicBezTo>
                <a:cubicBezTo>
                  <a:pt x="2402" y="4732"/>
                  <a:pt x="2535" y="4932"/>
                  <a:pt x="2769" y="5132"/>
                </a:cubicBezTo>
                <a:cubicBezTo>
                  <a:pt x="2839" y="5216"/>
                  <a:pt x="2909" y="5253"/>
                  <a:pt x="2971" y="5253"/>
                </a:cubicBezTo>
                <a:cubicBezTo>
                  <a:pt x="3058" y="5253"/>
                  <a:pt x="3130" y="5182"/>
                  <a:pt x="3169" y="5065"/>
                </a:cubicBezTo>
                <a:cubicBezTo>
                  <a:pt x="3203" y="4965"/>
                  <a:pt x="3203" y="4865"/>
                  <a:pt x="3203" y="4765"/>
                </a:cubicBezTo>
                <a:cubicBezTo>
                  <a:pt x="3169" y="4465"/>
                  <a:pt x="3169" y="4232"/>
                  <a:pt x="3136" y="3931"/>
                </a:cubicBezTo>
                <a:cubicBezTo>
                  <a:pt x="3036" y="3364"/>
                  <a:pt x="3036" y="2764"/>
                  <a:pt x="3670" y="2430"/>
                </a:cubicBezTo>
                <a:cubicBezTo>
                  <a:pt x="3703" y="2430"/>
                  <a:pt x="3703" y="2397"/>
                  <a:pt x="3770" y="2364"/>
                </a:cubicBezTo>
                <a:cubicBezTo>
                  <a:pt x="3970" y="2097"/>
                  <a:pt x="3870" y="1863"/>
                  <a:pt x="3536" y="1763"/>
                </a:cubicBezTo>
                <a:cubicBezTo>
                  <a:pt x="3369" y="1730"/>
                  <a:pt x="3203" y="1730"/>
                  <a:pt x="3036" y="1730"/>
                </a:cubicBezTo>
                <a:cubicBezTo>
                  <a:pt x="2636" y="1730"/>
                  <a:pt x="2302" y="1563"/>
                  <a:pt x="2102" y="1196"/>
                </a:cubicBezTo>
                <a:cubicBezTo>
                  <a:pt x="1968" y="1029"/>
                  <a:pt x="1868" y="796"/>
                  <a:pt x="1735" y="629"/>
                </a:cubicBezTo>
                <a:cubicBezTo>
                  <a:pt x="1635" y="462"/>
                  <a:pt x="1501" y="262"/>
                  <a:pt x="1335" y="95"/>
                </a:cubicBezTo>
                <a:cubicBezTo>
                  <a:pt x="1311" y="48"/>
                  <a:pt x="1221" y="1"/>
                  <a:pt x="1134" y="1"/>
                </a:cubicBezTo>
                <a:close/>
              </a:path>
            </a:pathLst>
          </a:custGeom>
          <a:solidFill>
            <a:srgbClr val="FEB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49"/>
          <p:cNvSpPr/>
          <p:nvPr/>
        </p:nvSpPr>
        <p:spPr>
          <a:xfrm>
            <a:off x="8849684" y="2687202"/>
            <a:ext cx="142258" cy="182967"/>
          </a:xfrm>
          <a:custGeom>
            <a:avLst/>
            <a:gdLst/>
            <a:ahLst/>
            <a:cxnLst/>
            <a:rect l="l" t="t" r="r" b="b"/>
            <a:pathLst>
              <a:path w="2569" h="3304" extrusionOk="0">
                <a:moveTo>
                  <a:pt x="634" y="1"/>
                </a:moveTo>
                <a:cubicBezTo>
                  <a:pt x="601" y="134"/>
                  <a:pt x="501" y="301"/>
                  <a:pt x="567" y="401"/>
                </a:cubicBezTo>
                <a:cubicBezTo>
                  <a:pt x="667" y="901"/>
                  <a:pt x="567" y="1335"/>
                  <a:pt x="134" y="1702"/>
                </a:cubicBezTo>
                <a:cubicBezTo>
                  <a:pt x="100" y="1735"/>
                  <a:pt x="0" y="1902"/>
                  <a:pt x="67" y="1969"/>
                </a:cubicBezTo>
                <a:cubicBezTo>
                  <a:pt x="100" y="2036"/>
                  <a:pt x="200" y="2069"/>
                  <a:pt x="300" y="2069"/>
                </a:cubicBezTo>
                <a:cubicBezTo>
                  <a:pt x="334" y="2066"/>
                  <a:pt x="367" y="2065"/>
                  <a:pt x="398" y="2065"/>
                </a:cubicBezTo>
                <a:cubicBezTo>
                  <a:pt x="801" y="2065"/>
                  <a:pt x="1018" y="2260"/>
                  <a:pt x="1234" y="2569"/>
                </a:cubicBezTo>
                <a:cubicBezTo>
                  <a:pt x="1334" y="2736"/>
                  <a:pt x="1468" y="2970"/>
                  <a:pt x="1601" y="3136"/>
                </a:cubicBezTo>
                <a:cubicBezTo>
                  <a:pt x="1635" y="3203"/>
                  <a:pt x="1768" y="3236"/>
                  <a:pt x="1835" y="3303"/>
                </a:cubicBezTo>
                <a:cubicBezTo>
                  <a:pt x="1902" y="3203"/>
                  <a:pt x="1968" y="3070"/>
                  <a:pt x="1968" y="3003"/>
                </a:cubicBezTo>
                <a:cubicBezTo>
                  <a:pt x="1968" y="2803"/>
                  <a:pt x="1968" y="2636"/>
                  <a:pt x="1935" y="2402"/>
                </a:cubicBezTo>
                <a:cubicBezTo>
                  <a:pt x="1902" y="2036"/>
                  <a:pt x="1935" y="1735"/>
                  <a:pt x="2268" y="1535"/>
                </a:cubicBezTo>
                <a:cubicBezTo>
                  <a:pt x="2335" y="1502"/>
                  <a:pt x="2435" y="1368"/>
                  <a:pt x="2569" y="1202"/>
                </a:cubicBezTo>
                <a:cubicBezTo>
                  <a:pt x="2498" y="1178"/>
                  <a:pt x="2444" y="1154"/>
                  <a:pt x="2371" y="1154"/>
                </a:cubicBezTo>
                <a:cubicBezTo>
                  <a:pt x="2341" y="1154"/>
                  <a:pt x="2308" y="1158"/>
                  <a:pt x="2268" y="1168"/>
                </a:cubicBezTo>
                <a:cubicBezTo>
                  <a:pt x="2168" y="1135"/>
                  <a:pt x="2068" y="1135"/>
                  <a:pt x="1968" y="1135"/>
                </a:cubicBezTo>
                <a:cubicBezTo>
                  <a:pt x="1635" y="1135"/>
                  <a:pt x="1401" y="968"/>
                  <a:pt x="1234" y="668"/>
                </a:cubicBezTo>
                <a:cubicBezTo>
                  <a:pt x="1134" y="501"/>
                  <a:pt x="1068" y="368"/>
                  <a:pt x="968" y="234"/>
                </a:cubicBezTo>
                <a:cubicBezTo>
                  <a:pt x="901" y="168"/>
                  <a:pt x="767" y="67"/>
                  <a:pt x="634" y="1"/>
                </a:cubicBezTo>
                <a:close/>
              </a:path>
            </a:pathLst>
          </a:custGeom>
          <a:solidFill>
            <a:srgbClr val="FE70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49"/>
          <p:cNvSpPr/>
          <p:nvPr/>
        </p:nvSpPr>
        <p:spPr>
          <a:xfrm>
            <a:off x="1675143" y="4604000"/>
            <a:ext cx="215282" cy="273352"/>
          </a:xfrm>
          <a:custGeom>
            <a:avLst/>
            <a:gdLst/>
            <a:ahLst/>
            <a:cxnLst/>
            <a:rect l="l" t="t" r="r" b="b"/>
            <a:pathLst>
              <a:path w="2736" h="3474" extrusionOk="0">
                <a:moveTo>
                  <a:pt x="1564" y="0"/>
                </a:moveTo>
                <a:cubicBezTo>
                  <a:pt x="1498" y="0"/>
                  <a:pt x="1436" y="51"/>
                  <a:pt x="1401" y="138"/>
                </a:cubicBezTo>
                <a:lnTo>
                  <a:pt x="1268" y="538"/>
                </a:lnTo>
                <a:cubicBezTo>
                  <a:pt x="1201" y="972"/>
                  <a:pt x="901" y="1239"/>
                  <a:pt x="400" y="1272"/>
                </a:cubicBezTo>
                <a:cubicBezTo>
                  <a:pt x="267" y="1306"/>
                  <a:pt x="134" y="1406"/>
                  <a:pt x="0" y="1439"/>
                </a:cubicBezTo>
                <a:cubicBezTo>
                  <a:pt x="100" y="1539"/>
                  <a:pt x="167" y="1639"/>
                  <a:pt x="300" y="1739"/>
                </a:cubicBezTo>
                <a:cubicBezTo>
                  <a:pt x="834" y="2040"/>
                  <a:pt x="1101" y="2473"/>
                  <a:pt x="1101" y="3107"/>
                </a:cubicBezTo>
                <a:cubicBezTo>
                  <a:pt x="1101" y="3240"/>
                  <a:pt x="1101" y="3307"/>
                  <a:pt x="1134" y="3474"/>
                </a:cubicBezTo>
                <a:cubicBezTo>
                  <a:pt x="1334" y="3107"/>
                  <a:pt x="1468" y="2773"/>
                  <a:pt x="1735" y="2573"/>
                </a:cubicBezTo>
                <a:cubicBezTo>
                  <a:pt x="1968" y="2373"/>
                  <a:pt x="2335" y="2373"/>
                  <a:pt x="2735" y="2240"/>
                </a:cubicBezTo>
                <a:cubicBezTo>
                  <a:pt x="2569" y="2106"/>
                  <a:pt x="2435" y="1973"/>
                  <a:pt x="2302" y="1939"/>
                </a:cubicBezTo>
                <a:cubicBezTo>
                  <a:pt x="1968" y="1673"/>
                  <a:pt x="1801" y="1372"/>
                  <a:pt x="1801" y="972"/>
                </a:cubicBezTo>
                <a:lnTo>
                  <a:pt x="1801" y="538"/>
                </a:lnTo>
                <a:cubicBezTo>
                  <a:pt x="1801" y="405"/>
                  <a:pt x="1768" y="272"/>
                  <a:pt x="1735" y="138"/>
                </a:cubicBezTo>
                <a:cubicBezTo>
                  <a:pt x="1687" y="43"/>
                  <a:pt x="1624" y="0"/>
                  <a:pt x="15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Рефлексии</a:t>
            </a:r>
            <a:endParaRPr dirty="0"/>
          </a:p>
        </p:txBody>
      </p:sp>
      <p:sp>
        <p:nvSpPr>
          <p:cNvPr id="573" name="Google Shape;573;p45"/>
          <p:cNvSpPr txBox="1">
            <a:spLocks noGrp="1"/>
          </p:cNvSpPr>
          <p:nvPr>
            <p:ph type="subTitle" idx="1"/>
          </p:nvPr>
        </p:nvSpPr>
        <p:spPr>
          <a:xfrm>
            <a:off x="720000" y="1541950"/>
            <a:ext cx="4676638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800" dirty="0"/>
              <a:t>Позволяют вам и детям быстро оценить происходящее с ними сегодня, в этом дне</a:t>
            </a: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 dirty="0"/>
              <a:t>   </a:t>
            </a: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800" dirty="0"/>
              <a:t>Слово дня, цвет дня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800" dirty="0"/>
              <a:t>Цифра от 1 до 10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800" dirty="0"/>
              <a:t>«Выдох»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800" dirty="0"/>
              <a:t>«Гора»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800" dirty="0"/>
              <a:t>Покажи, как прошел день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1800" dirty="0"/>
              <a:t>Экран настроения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ru-RU" dirty="0"/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74" name="Google Shape;574;p45"/>
          <p:cNvGrpSpPr/>
          <p:nvPr/>
        </p:nvGrpSpPr>
        <p:grpSpPr>
          <a:xfrm>
            <a:off x="5896278" y="1730425"/>
            <a:ext cx="1380812" cy="1921326"/>
            <a:chOff x="4747100" y="405025"/>
            <a:chExt cx="641850" cy="893100"/>
          </a:xfrm>
        </p:grpSpPr>
        <p:sp>
          <p:nvSpPr>
            <p:cNvPr id="575" name="Google Shape;575;p45"/>
            <p:cNvSpPr/>
            <p:nvPr/>
          </p:nvSpPr>
          <p:spPr>
            <a:xfrm>
              <a:off x="4747100" y="594625"/>
              <a:ext cx="165325" cy="693125"/>
            </a:xfrm>
            <a:custGeom>
              <a:avLst/>
              <a:gdLst/>
              <a:ahLst/>
              <a:cxnLst/>
              <a:rect l="l" t="t" r="r" b="b"/>
              <a:pathLst>
                <a:path w="6613" h="27725" extrusionOk="0">
                  <a:moveTo>
                    <a:pt x="5776" y="638"/>
                  </a:moveTo>
                  <a:cubicBezTo>
                    <a:pt x="5794" y="4672"/>
                    <a:pt x="6204" y="8764"/>
                    <a:pt x="5713" y="12815"/>
                  </a:cubicBezTo>
                  <a:cubicBezTo>
                    <a:pt x="5161" y="17451"/>
                    <a:pt x="5567" y="22126"/>
                    <a:pt x="4925" y="26764"/>
                  </a:cubicBezTo>
                  <a:lnTo>
                    <a:pt x="4925" y="26764"/>
                  </a:lnTo>
                  <a:cubicBezTo>
                    <a:pt x="4142" y="26839"/>
                    <a:pt x="2916" y="27178"/>
                    <a:pt x="1960" y="27178"/>
                  </a:cubicBezTo>
                  <a:cubicBezTo>
                    <a:pt x="1157" y="27178"/>
                    <a:pt x="545" y="26939"/>
                    <a:pt x="545" y="26102"/>
                  </a:cubicBezTo>
                  <a:cubicBezTo>
                    <a:pt x="545" y="23005"/>
                    <a:pt x="670" y="19950"/>
                    <a:pt x="838" y="16895"/>
                  </a:cubicBezTo>
                  <a:cubicBezTo>
                    <a:pt x="1099" y="11560"/>
                    <a:pt x="1748" y="6225"/>
                    <a:pt x="1816" y="853"/>
                  </a:cubicBezTo>
                  <a:lnTo>
                    <a:pt x="1816" y="853"/>
                  </a:lnTo>
                  <a:cubicBezTo>
                    <a:pt x="2295" y="1108"/>
                    <a:pt x="2756" y="1205"/>
                    <a:pt x="3218" y="1205"/>
                  </a:cubicBezTo>
                  <a:cubicBezTo>
                    <a:pt x="4038" y="1205"/>
                    <a:pt x="4859" y="899"/>
                    <a:pt x="5776" y="638"/>
                  </a:cubicBezTo>
                  <a:close/>
                  <a:moveTo>
                    <a:pt x="6124" y="1"/>
                  </a:moveTo>
                  <a:cubicBezTo>
                    <a:pt x="6106" y="1"/>
                    <a:pt x="6087" y="4"/>
                    <a:pt x="6069" y="10"/>
                  </a:cubicBezTo>
                  <a:cubicBezTo>
                    <a:pt x="5130" y="276"/>
                    <a:pt x="4275" y="643"/>
                    <a:pt x="3422" y="643"/>
                  </a:cubicBezTo>
                  <a:cubicBezTo>
                    <a:pt x="2886" y="643"/>
                    <a:pt x="2351" y="499"/>
                    <a:pt x="1795" y="95"/>
                  </a:cubicBezTo>
                  <a:lnTo>
                    <a:pt x="1795" y="95"/>
                  </a:lnTo>
                  <a:cubicBezTo>
                    <a:pt x="1766" y="39"/>
                    <a:pt x="1716" y="15"/>
                    <a:pt x="1657" y="14"/>
                  </a:cubicBezTo>
                  <a:lnTo>
                    <a:pt x="1657" y="14"/>
                  </a:lnTo>
                  <a:cubicBezTo>
                    <a:pt x="1645" y="11"/>
                    <a:pt x="1633" y="10"/>
                    <a:pt x="1621" y="10"/>
                  </a:cubicBezTo>
                  <a:cubicBezTo>
                    <a:pt x="1414" y="10"/>
                    <a:pt x="1173" y="325"/>
                    <a:pt x="1277" y="489"/>
                  </a:cubicBezTo>
                  <a:lnTo>
                    <a:pt x="1277" y="489"/>
                  </a:lnTo>
                  <a:cubicBezTo>
                    <a:pt x="1245" y="9403"/>
                    <a:pt x="1" y="18296"/>
                    <a:pt x="1" y="27252"/>
                  </a:cubicBezTo>
                  <a:cubicBezTo>
                    <a:pt x="1" y="27336"/>
                    <a:pt x="22" y="27420"/>
                    <a:pt x="105" y="27462"/>
                  </a:cubicBezTo>
                  <a:cubicBezTo>
                    <a:pt x="778" y="27593"/>
                    <a:pt x="1477" y="27724"/>
                    <a:pt x="2171" y="27724"/>
                  </a:cubicBezTo>
                  <a:cubicBezTo>
                    <a:pt x="2362" y="27724"/>
                    <a:pt x="2552" y="27714"/>
                    <a:pt x="2742" y="27692"/>
                  </a:cubicBezTo>
                  <a:cubicBezTo>
                    <a:pt x="3461" y="27597"/>
                    <a:pt x="4112" y="27348"/>
                    <a:pt x="4818" y="27348"/>
                  </a:cubicBezTo>
                  <a:cubicBezTo>
                    <a:pt x="4893" y="27348"/>
                    <a:pt x="4968" y="27351"/>
                    <a:pt x="5043" y="27357"/>
                  </a:cubicBezTo>
                  <a:cubicBezTo>
                    <a:pt x="5232" y="27357"/>
                    <a:pt x="5378" y="27169"/>
                    <a:pt x="5399" y="26980"/>
                  </a:cubicBezTo>
                  <a:cubicBezTo>
                    <a:pt x="6089" y="22398"/>
                    <a:pt x="5755" y="17774"/>
                    <a:pt x="6194" y="13171"/>
                  </a:cubicBezTo>
                  <a:cubicBezTo>
                    <a:pt x="6613" y="8861"/>
                    <a:pt x="6320" y="4571"/>
                    <a:pt x="6299" y="219"/>
                  </a:cubicBezTo>
                  <a:cubicBezTo>
                    <a:pt x="6299" y="95"/>
                    <a:pt x="6223" y="1"/>
                    <a:pt x="61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4776425" y="411850"/>
              <a:ext cx="194400" cy="196825"/>
            </a:xfrm>
            <a:custGeom>
              <a:avLst/>
              <a:gdLst/>
              <a:ahLst/>
              <a:cxnLst/>
              <a:rect l="l" t="t" r="r" b="b"/>
              <a:pathLst>
                <a:path w="7776" h="7873" extrusionOk="0">
                  <a:moveTo>
                    <a:pt x="7501" y="0"/>
                  </a:moveTo>
                  <a:cubicBezTo>
                    <a:pt x="7431" y="0"/>
                    <a:pt x="7351" y="42"/>
                    <a:pt x="7281" y="144"/>
                  </a:cubicBezTo>
                  <a:cubicBezTo>
                    <a:pt x="5293" y="2906"/>
                    <a:pt x="2615" y="5082"/>
                    <a:pt x="209" y="7467"/>
                  </a:cubicBezTo>
                  <a:cubicBezTo>
                    <a:pt x="1" y="7675"/>
                    <a:pt x="119" y="7872"/>
                    <a:pt x="303" y="7872"/>
                  </a:cubicBezTo>
                  <a:cubicBezTo>
                    <a:pt x="378" y="7872"/>
                    <a:pt x="464" y="7839"/>
                    <a:pt x="543" y="7760"/>
                  </a:cubicBezTo>
                  <a:cubicBezTo>
                    <a:pt x="2950" y="5375"/>
                    <a:pt x="5628" y="3199"/>
                    <a:pt x="7616" y="437"/>
                  </a:cubicBezTo>
                  <a:cubicBezTo>
                    <a:pt x="7776" y="219"/>
                    <a:pt x="7662" y="0"/>
                    <a:pt x="75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5"/>
            <p:cNvSpPr/>
            <p:nvPr/>
          </p:nvSpPr>
          <p:spPr>
            <a:xfrm>
              <a:off x="4890075" y="427775"/>
              <a:ext cx="197100" cy="181850"/>
            </a:xfrm>
            <a:custGeom>
              <a:avLst/>
              <a:gdLst/>
              <a:ahLst/>
              <a:cxnLst/>
              <a:rect l="l" t="t" r="r" b="b"/>
              <a:pathLst>
                <a:path w="7884" h="7274" extrusionOk="0">
                  <a:moveTo>
                    <a:pt x="7586" y="0"/>
                  </a:moveTo>
                  <a:cubicBezTo>
                    <a:pt x="7512" y="0"/>
                    <a:pt x="7429" y="40"/>
                    <a:pt x="7359" y="135"/>
                  </a:cubicBezTo>
                  <a:cubicBezTo>
                    <a:pt x="5350" y="2562"/>
                    <a:pt x="3091" y="5156"/>
                    <a:pt x="287" y="6726"/>
                  </a:cubicBezTo>
                  <a:cubicBezTo>
                    <a:pt x="39" y="6850"/>
                    <a:pt x="1" y="7274"/>
                    <a:pt x="224" y="7274"/>
                  </a:cubicBezTo>
                  <a:cubicBezTo>
                    <a:pt x="264" y="7274"/>
                    <a:pt x="313" y="7260"/>
                    <a:pt x="370" y="7228"/>
                  </a:cubicBezTo>
                  <a:cubicBezTo>
                    <a:pt x="3279" y="5617"/>
                    <a:pt x="5601" y="2960"/>
                    <a:pt x="7694" y="428"/>
                  </a:cubicBezTo>
                  <a:cubicBezTo>
                    <a:pt x="7883" y="209"/>
                    <a:pt x="7758" y="0"/>
                    <a:pt x="75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5"/>
            <p:cNvSpPr/>
            <p:nvPr/>
          </p:nvSpPr>
          <p:spPr>
            <a:xfrm>
              <a:off x="4902700" y="594300"/>
              <a:ext cx="107900" cy="64225"/>
            </a:xfrm>
            <a:custGeom>
              <a:avLst/>
              <a:gdLst/>
              <a:ahLst/>
              <a:cxnLst/>
              <a:rect l="l" t="t" r="r" b="b"/>
              <a:pathLst>
                <a:path w="4316" h="2569" extrusionOk="0">
                  <a:moveTo>
                    <a:pt x="448" y="1"/>
                  </a:moveTo>
                  <a:cubicBezTo>
                    <a:pt x="256" y="1"/>
                    <a:pt x="0" y="313"/>
                    <a:pt x="96" y="504"/>
                  </a:cubicBezTo>
                  <a:cubicBezTo>
                    <a:pt x="493" y="1299"/>
                    <a:pt x="974" y="2032"/>
                    <a:pt x="1769" y="2408"/>
                  </a:cubicBezTo>
                  <a:cubicBezTo>
                    <a:pt x="2003" y="2521"/>
                    <a:pt x="2251" y="2569"/>
                    <a:pt x="2501" y="2569"/>
                  </a:cubicBezTo>
                  <a:cubicBezTo>
                    <a:pt x="3038" y="2569"/>
                    <a:pt x="3587" y="2351"/>
                    <a:pt x="4029" y="2094"/>
                  </a:cubicBezTo>
                  <a:cubicBezTo>
                    <a:pt x="4277" y="1970"/>
                    <a:pt x="4315" y="1546"/>
                    <a:pt x="4092" y="1546"/>
                  </a:cubicBezTo>
                  <a:cubicBezTo>
                    <a:pt x="4052" y="1546"/>
                    <a:pt x="4003" y="1560"/>
                    <a:pt x="3946" y="1592"/>
                  </a:cubicBezTo>
                  <a:cubicBezTo>
                    <a:pt x="3522" y="1829"/>
                    <a:pt x="3135" y="1936"/>
                    <a:pt x="2781" y="1936"/>
                  </a:cubicBezTo>
                  <a:cubicBezTo>
                    <a:pt x="1826" y="1936"/>
                    <a:pt x="1117" y="1160"/>
                    <a:pt x="598" y="107"/>
                  </a:cubicBezTo>
                  <a:cubicBezTo>
                    <a:pt x="563" y="32"/>
                    <a:pt x="509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5008650" y="464725"/>
              <a:ext cx="185675" cy="179900"/>
            </a:xfrm>
            <a:custGeom>
              <a:avLst/>
              <a:gdLst/>
              <a:ahLst/>
              <a:cxnLst/>
              <a:rect l="l" t="t" r="r" b="b"/>
              <a:pathLst>
                <a:path w="7427" h="7196" extrusionOk="0">
                  <a:moveTo>
                    <a:pt x="7117" y="0"/>
                  </a:moveTo>
                  <a:cubicBezTo>
                    <a:pt x="7042" y="0"/>
                    <a:pt x="6958" y="36"/>
                    <a:pt x="6884" y="121"/>
                  </a:cubicBezTo>
                  <a:cubicBezTo>
                    <a:pt x="4687" y="2339"/>
                    <a:pt x="2804" y="4871"/>
                    <a:pt x="252" y="6733"/>
                  </a:cubicBezTo>
                  <a:cubicBezTo>
                    <a:pt x="0" y="6884"/>
                    <a:pt x="71" y="7196"/>
                    <a:pt x="281" y="7196"/>
                  </a:cubicBezTo>
                  <a:cubicBezTo>
                    <a:pt x="333" y="7196"/>
                    <a:pt x="394" y="7177"/>
                    <a:pt x="461" y="7131"/>
                  </a:cubicBezTo>
                  <a:cubicBezTo>
                    <a:pt x="3055" y="5248"/>
                    <a:pt x="5001" y="2653"/>
                    <a:pt x="7219" y="414"/>
                  </a:cubicBezTo>
                  <a:cubicBezTo>
                    <a:pt x="7426" y="207"/>
                    <a:pt x="7299" y="0"/>
                    <a:pt x="7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5"/>
            <p:cNvSpPr/>
            <p:nvPr/>
          </p:nvSpPr>
          <p:spPr>
            <a:xfrm>
              <a:off x="4868125" y="633300"/>
              <a:ext cx="166175" cy="658425"/>
            </a:xfrm>
            <a:custGeom>
              <a:avLst/>
              <a:gdLst/>
              <a:ahLst/>
              <a:cxnLst/>
              <a:rect l="l" t="t" r="r" b="b"/>
              <a:pathLst>
                <a:path w="6647" h="26337" extrusionOk="0">
                  <a:moveTo>
                    <a:pt x="5817" y="0"/>
                  </a:moveTo>
                  <a:cubicBezTo>
                    <a:pt x="5656" y="0"/>
                    <a:pt x="5433" y="179"/>
                    <a:pt x="5433" y="367"/>
                  </a:cubicBezTo>
                  <a:cubicBezTo>
                    <a:pt x="5660" y="8714"/>
                    <a:pt x="5214" y="17121"/>
                    <a:pt x="6049" y="25429"/>
                  </a:cubicBezTo>
                  <a:lnTo>
                    <a:pt x="6049" y="25429"/>
                  </a:lnTo>
                  <a:cubicBezTo>
                    <a:pt x="5277" y="25649"/>
                    <a:pt x="4417" y="25769"/>
                    <a:pt x="3559" y="25769"/>
                  </a:cubicBezTo>
                  <a:cubicBezTo>
                    <a:pt x="2515" y="25769"/>
                    <a:pt x="1474" y="25592"/>
                    <a:pt x="600" y="25203"/>
                  </a:cubicBezTo>
                  <a:cubicBezTo>
                    <a:pt x="575" y="25194"/>
                    <a:pt x="550" y="25190"/>
                    <a:pt x="525" y="25190"/>
                  </a:cubicBezTo>
                  <a:cubicBezTo>
                    <a:pt x="269" y="25190"/>
                    <a:pt x="0" y="25633"/>
                    <a:pt x="286" y="25747"/>
                  </a:cubicBezTo>
                  <a:cubicBezTo>
                    <a:pt x="1195" y="26154"/>
                    <a:pt x="2274" y="26336"/>
                    <a:pt x="3357" y="26336"/>
                  </a:cubicBezTo>
                  <a:cubicBezTo>
                    <a:pt x="4393" y="26336"/>
                    <a:pt x="5433" y="26169"/>
                    <a:pt x="6333" y="25873"/>
                  </a:cubicBezTo>
                  <a:cubicBezTo>
                    <a:pt x="6500" y="25831"/>
                    <a:pt x="6647" y="25643"/>
                    <a:pt x="6605" y="25454"/>
                  </a:cubicBezTo>
                  <a:cubicBezTo>
                    <a:pt x="5726" y="17064"/>
                    <a:pt x="6228" y="8611"/>
                    <a:pt x="5977" y="200"/>
                  </a:cubicBezTo>
                  <a:cubicBezTo>
                    <a:pt x="5977" y="57"/>
                    <a:pt x="5907" y="0"/>
                    <a:pt x="58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5"/>
            <p:cNvSpPr/>
            <p:nvPr/>
          </p:nvSpPr>
          <p:spPr>
            <a:xfrm>
              <a:off x="5111025" y="690800"/>
              <a:ext cx="226150" cy="200675"/>
            </a:xfrm>
            <a:custGeom>
              <a:avLst/>
              <a:gdLst/>
              <a:ahLst/>
              <a:cxnLst/>
              <a:rect l="l" t="t" r="r" b="b"/>
              <a:pathLst>
                <a:path w="9046" h="8027" extrusionOk="0">
                  <a:moveTo>
                    <a:pt x="8814" y="1"/>
                  </a:moveTo>
                  <a:cubicBezTo>
                    <a:pt x="8635" y="1"/>
                    <a:pt x="8389" y="241"/>
                    <a:pt x="8418" y="431"/>
                  </a:cubicBezTo>
                  <a:cubicBezTo>
                    <a:pt x="8415" y="419"/>
                    <a:pt x="8409" y="413"/>
                    <a:pt x="8401" y="413"/>
                  </a:cubicBezTo>
                  <a:cubicBezTo>
                    <a:pt x="8338" y="413"/>
                    <a:pt x="8126" y="718"/>
                    <a:pt x="7978" y="829"/>
                  </a:cubicBezTo>
                  <a:cubicBezTo>
                    <a:pt x="7685" y="1080"/>
                    <a:pt x="7372" y="1352"/>
                    <a:pt x="7058" y="1603"/>
                  </a:cubicBezTo>
                  <a:lnTo>
                    <a:pt x="4317" y="3821"/>
                  </a:lnTo>
                  <a:cubicBezTo>
                    <a:pt x="2915" y="4930"/>
                    <a:pt x="1074" y="6143"/>
                    <a:pt x="111" y="7713"/>
                  </a:cubicBezTo>
                  <a:cubicBezTo>
                    <a:pt x="1" y="7909"/>
                    <a:pt x="121" y="8026"/>
                    <a:pt x="272" y="8026"/>
                  </a:cubicBezTo>
                  <a:cubicBezTo>
                    <a:pt x="379" y="8026"/>
                    <a:pt x="502" y="7968"/>
                    <a:pt x="571" y="7838"/>
                  </a:cubicBezTo>
                  <a:cubicBezTo>
                    <a:pt x="1136" y="6980"/>
                    <a:pt x="2015" y="6290"/>
                    <a:pt x="2810" y="5641"/>
                  </a:cubicBezTo>
                  <a:cubicBezTo>
                    <a:pt x="3815" y="4783"/>
                    <a:pt x="4861" y="3967"/>
                    <a:pt x="5907" y="3130"/>
                  </a:cubicBezTo>
                  <a:cubicBezTo>
                    <a:pt x="6765" y="2482"/>
                    <a:pt x="7581" y="1833"/>
                    <a:pt x="8355" y="1122"/>
                  </a:cubicBezTo>
                  <a:cubicBezTo>
                    <a:pt x="8585" y="871"/>
                    <a:pt x="9046" y="515"/>
                    <a:pt x="8983" y="159"/>
                  </a:cubicBezTo>
                  <a:cubicBezTo>
                    <a:pt x="8957" y="46"/>
                    <a:pt x="8892" y="1"/>
                    <a:pt x="88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5"/>
            <p:cNvSpPr/>
            <p:nvPr/>
          </p:nvSpPr>
          <p:spPr>
            <a:xfrm>
              <a:off x="5004800" y="836175"/>
              <a:ext cx="123675" cy="65025"/>
            </a:xfrm>
            <a:custGeom>
              <a:avLst/>
              <a:gdLst/>
              <a:ahLst/>
              <a:cxnLst/>
              <a:rect l="l" t="t" r="r" b="b"/>
              <a:pathLst>
                <a:path w="4947" h="2601" extrusionOk="0">
                  <a:moveTo>
                    <a:pt x="447" y="1"/>
                  </a:moveTo>
                  <a:cubicBezTo>
                    <a:pt x="255" y="1"/>
                    <a:pt x="1" y="299"/>
                    <a:pt x="113" y="475"/>
                  </a:cubicBezTo>
                  <a:cubicBezTo>
                    <a:pt x="573" y="1186"/>
                    <a:pt x="1033" y="1898"/>
                    <a:pt x="1766" y="2316"/>
                  </a:cubicBezTo>
                  <a:cubicBezTo>
                    <a:pt x="2132" y="2521"/>
                    <a:pt x="2522" y="2600"/>
                    <a:pt x="2914" y="2600"/>
                  </a:cubicBezTo>
                  <a:cubicBezTo>
                    <a:pt x="3486" y="2600"/>
                    <a:pt x="4061" y="2431"/>
                    <a:pt x="4569" y="2233"/>
                  </a:cubicBezTo>
                  <a:cubicBezTo>
                    <a:pt x="4790" y="2140"/>
                    <a:pt x="4946" y="1659"/>
                    <a:pt x="4738" y="1659"/>
                  </a:cubicBezTo>
                  <a:cubicBezTo>
                    <a:pt x="4710" y="1659"/>
                    <a:pt x="4675" y="1668"/>
                    <a:pt x="4632" y="1689"/>
                  </a:cubicBezTo>
                  <a:cubicBezTo>
                    <a:pt x="4130" y="1880"/>
                    <a:pt x="3628" y="2030"/>
                    <a:pt x="3133" y="2030"/>
                  </a:cubicBezTo>
                  <a:cubicBezTo>
                    <a:pt x="2763" y="2030"/>
                    <a:pt x="2396" y="1946"/>
                    <a:pt x="2038" y="1730"/>
                  </a:cubicBezTo>
                  <a:cubicBezTo>
                    <a:pt x="1410" y="1375"/>
                    <a:pt x="991" y="684"/>
                    <a:pt x="594" y="98"/>
                  </a:cubicBezTo>
                  <a:cubicBezTo>
                    <a:pt x="559" y="29"/>
                    <a:pt x="506" y="1"/>
                    <a:pt x="4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5"/>
            <p:cNvSpPr/>
            <p:nvPr/>
          </p:nvSpPr>
          <p:spPr>
            <a:xfrm>
              <a:off x="5016750" y="877275"/>
              <a:ext cx="133675" cy="420850"/>
            </a:xfrm>
            <a:custGeom>
              <a:avLst/>
              <a:gdLst/>
              <a:ahLst/>
              <a:cxnLst/>
              <a:rect l="l" t="t" r="r" b="b"/>
              <a:pathLst>
                <a:path w="5347" h="16834" extrusionOk="0">
                  <a:moveTo>
                    <a:pt x="4202" y="0"/>
                  </a:moveTo>
                  <a:cubicBezTo>
                    <a:pt x="4005" y="0"/>
                    <a:pt x="3731" y="305"/>
                    <a:pt x="3861" y="484"/>
                  </a:cubicBezTo>
                  <a:cubicBezTo>
                    <a:pt x="4719" y="1928"/>
                    <a:pt x="4447" y="4104"/>
                    <a:pt x="4426" y="5715"/>
                  </a:cubicBezTo>
                  <a:cubicBezTo>
                    <a:pt x="4405" y="7263"/>
                    <a:pt x="4468" y="8812"/>
                    <a:pt x="4510" y="10339"/>
                  </a:cubicBezTo>
                  <a:cubicBezTo>
                    <a:pt x="4594" y="11971"/>
                    <a:pt x="4594" y="13561"/>
                    <a:pt x="4594" y="15193"/>
                  </a:cubicBezTo>
                  <a:lnTo>
                    <a:pt x="4594" y="15763"/>
                  </a:lnTo>
                  <a:lnTo>
                    <a:pt x="4594" y="15763"/>
                  </a:lnTo>
                  <a:cubicBezTo>
                    <a:pt x="4565" y="15776"/>
                    <a:pt x="4530" y="15795"/>
                    <a:pt x="4489" y="15821"/>
                  </a:cubicBezTo>
                  <a:cubicBezTo>
                    <a:pt x="3929" y="16124"/>
                    <a:pt x="3340" y="16266"/>
                    <a:pt x="2755" y="16266"/>
                  </a:cubicBezTo>
                  <a:cubicBezTo>
                    <a:pt x="2008" y="16266"/>
                    <a:pt x="1266" y="16034"/>
                    <a:pt x="597" y="15612"/>
                  </a:cubicBezTo>
                  <a:cubicBezTo>
                    <a:pt x="563" y="15589"/>
                    <a:pt x="527" y="15579"/>
                    <a:pt x="490" y="15579"/>
                  </a:cubicBezTo>
                  <a:cubicBezTo>
                    <a:pt x="255" y="15579"/>
                    <a:pt x="0" y="15990"/>
                    <a:pt x="200" y="16135"/>
                  </a:cubicBezTo>
                  <a:cubicBezTo>
                    <a:pt x="957" y="16587"/>
                    <a:pt x="1793" y="16833"/>
                    <a:pt x="2627" y="16833"/>
                  </a:cubicBezTo>
                  <a:cubicBezTo>
                    <a:pt x="3452" y="16833"/>
                    <a:pt x="4273" y="16592"/>
                    <a:pt x="5012" y="16072"/>
                  </a:cubicBezTo>
                  <a:cubicBezTo>
                    <a:pt x="5305" y="15884"/>
                    <a:pt x="5158" y="15319"/>
                    <a:pt x="5158" y="15026"/>
                  </a:cubicBezTo>
                  <a:cubicBezTo>
                    <a:pt x="5158" y="14042"/>
                    <a:pt x="5158" y="13038"/>
                    <a:pt x="5138" y="12055"/>
                  </a:cubicBezTo>
                  <a:cubicBezTo>
                    <a:pt x="5117" y="10109"/>
                    <a:pt x="4949" y="8184"/>
                    <a:pt x="4970" y="6238"/>
                  </a:cubicBezTo>
                  <a:cubicBezTo>
                    <a:pt x="5012" y="4376"/>
                    <a:pt x="5347" y="1760"/>
                    <a:pt x="4342" y="86"/>
                  </a:cubicBezTo>
                  <a:cubicBezTo>
                    <a:pt x="4310" y="26"/>
                    <a:pt x="4259" y="0"/>
                    <a:pt x="42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5182125" y="452775"/>
              <a:ext cx="54975" cy="226100"/>
            </a:xfrm>
            <a:custGeom>
              <a:avLst/>
              <a:gdLst/>
              <a:ahLst/>
              <a:cxnLst/>
              <a:rect l="l" t="t" r="r" b="b"/>
              <a:pathLst>
                <a:path w="2199" h="9044" extrusionOk="0">
                  <a:moveTo>
                    <a:pt x="467" y="0"/>
                  </a:moveTo>
                  <a:cubicBezTo>
                    <a:pt x="269" y="0"/>
                    <a:pt x="0" y="307"/>
                    <a:pt x="113" y="516"/>
                  </a:cubicBezTo>
                  <a:cubicBezTo>
                    <a:pt x="1431" y="3027"/>
                    <a:pt x="1347" y="6144"/>
                    <a:pt x="1640" y="8885"/>
                  </a:cubicBezTo>
                  <a:cubicBezTo>
                    <a:pt x="1646" y="8998"/>
                    <a:pt x="1700" y="9043"/>
                    <a:pt x="1771" y="9043"/>
                  </a:cubicBezTo>
                  <a:cubicBezTo>
                    <a:pt x="1937" y="9043"/>
                    <a:pt x="2199" y="8797"/>
                    <a:pt x="2184" y="8592"/>
                  </a:cubicBezTo>
                  <a:cubicBezTo>
                    <a:pt x="1891" y="5809"/>
                    <a:pt x="1954" y="2671"/>
                    <a:pt x="615" y="97"/>
                  </a:cubicBezTo>
                  <a:cubicBezTo>
                    <a:pt x="581" y="29"/>
                    <a:pt x="52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5073575" y="425150"/>
              <a:ext cx="129175" cy="43150"/>
            </a:xfrm>
            <a:custGeom>
              <a:avLst/>
              <a:gdLst/>
              <a:ahLst/>
              <a:cxnLst/>
              <a:rect l="l" t="t" r="r" b="b"/>
              <a:pathLst>
                <a:path w="5167" h="1726" extrusionOk="0">
                  <a:moveTo>
                    <a:pt x="563" y="1"/>
                  </a:moveTo>
                  <a:cubicBezTo>
                    <a:pt x="286" y="1"/>
                    <a:pt x="1" y="476"/>
                    <a:pt x="312" y="554"/>
                  </a:cubicBezTo>
                  <a:cubicBezTo>
                    <a:pt x="1777" y="888"/>
                    <a:pt x="3095" y="1642"/>
                    <a:pt x="4622" y="1725"/>
                  </a:cubicBezTo>
                  <a:cubicBezTo>
                    <a:pt x="4915" y="1725"/>
                    <a:pt x="5166" y="1160"/>
                    <a:pt x="4810" y="1160"/>
                  </a:cubicBezTo>
                  <a:cubicBezTo>
                    <a:pt x="3346" y="1098"/>
                    <a:pt x="2028" y="324"/>
                    <a:pt x="626" y="10"/>
                  </a:cubicBezTo>
                  <a:cubicBezTo>
                    <a:pt x="605" y="4"/>
                    <a:pt x="584" y="1"/>
                    <a:pt x="5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4958225" y="405025"/>
              <a:ext cx="119200" cy="46600"/>
            </a:xfrm>
            <a:custGeom>
              <a:avLst/>
              <a:gdLst/>
              <a:ahLst/>
              <a:cxnLst/>
              <a:rect l="l" t="t" r="r" b="b"/>
              <a:pathLst>
                <a:path w="4768" h="1864" extrusionOk="0">
                  <a:moveTo>
                    <a:pt x="512" y="0"/>
                  </a:moveTo>
                  <a:cubicBezTo>
                    <a:pt x="272" y="0"/>
                    <a:pt x="0" y="433"/>
                    <a:pt x="281" y="564"/>
                  </a:cubicBezTo>
                  <a:cubicBezTo>
                    <a:pt x="1515" y="1170"/>
                    <a:pt x="2792" y="1589"/>
                    <a:pt x="4152" y="1861"/>
                  </a:cubicBezTo>
                  <a:cubicBezTo>
                    <a:pt x="4163" y="1862"/>
                    <a:pt x="4173" y="1863"/>
                    <a:pt x="4184" y="1863"/>
                  </a:cubicBezTo>
                  <a:cubicBezTo>
                    <a:pt x="4468" y="1863"/>
                    <a:pt x="4768" y="1356"/>
                    <a:pt x="4466" y="1296"/>
                  </a:cubicBezTo>
                  <a:cubicBezTo>
                    <a:pt x="3126" y="1024"/>
                    <a:pt x="1850" y="626"/>
                    <a:pt x="595" y="20"/>
                  </a:cubicBezTo>
                  <a:cubicBezTo>
                    <a:pt x="568" y="6"/>
                    <a:pt x="540" y="0"/>
                    <a:pt x="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5132275" y="690950"/>
              <a:ext cx="250400" cy="590025"/>
            </a:xfrm>
            <a:custGeom>
              <a:avLst/>
              <a:gdLst/>
              <a:ahLst/>
              <a:cxnLst/>
              <a:rect l="l" t="t" r="r" b="b"/>
              <a:pathLst>
                <a:path w="10016" h="23601" extrusionOk="0">
                  <a:moveTo>
                    <a:pt x="7984" y="0"/>
                  </a:moveTo>
                  <a:cubicBezTo>
                    <a:pt x="7811" y="0"/>
                    <a:pt x="7565" y="245"/>
                    <a:pt x="7610" y="425"/>
                  </a:cubicBezTo>
                  <a:cubicBezTo>
                    <a:pt x="8677" y="4777"/>
                    <a:pt x="8865" y="9171"/>
                    <a:pt x="9053" y="13607"/>
                  </a:cubicBezTo>
                  <a:cubicBezTo>
                    <a:pt x="9095" y="14821"/>
                    <a:pt x="9284" y="16013"/>
                    <a:pt x="9284" y="17206"/>
                  </a:cubicBezTo>
                  <a:cubicBezTo>
                    <a:pt x="9284" y="17771"/>
                    <a:pt x="6877" y="19026"/>
                    <a:pt x="6396" y="19340"/>
                  </a:cubicBezTo>
                  <a:cubicBezTo>
                    <a:pt x="4387" y="20617"/>
                    <a:pt x="2274" y="21746"/>
                    <a:pt x="245" y="23044"/>
                  </a:cubicBezTo>
                  <a:cubicBezTo>
                    <a:pt x="35" y="23183"/>
                    <a:pt x="0" y="23600"/>
                    <a:pt x="189" y="23600"/>
                  </a:cubicBezTo>
                  <a:cubicBezTo>
                    <a:pt x="227" y="23600"/>
                    <a:pt x="273" y="23584"/>
                    <a:pt x="328" y="23546"/>
                  </a:cubicBezTo>
                  <a:cubicBezTo>
                    <a:pt x="2546" y="22102"/>
                    <a:pt x="4910" y="20847"/>
                    <a:pt x="7128" y="19424"/>
                  </a:cubicBezTo>
                  <a:cubicBezTo>
                    <a:pt x="7944" y="18901"/>
                    <a:pt x="9074" y="18294"/>
                    <a:pt x="9702" y="17541"/>
                  </a:cubicBezTo>
                  <a:cubicBezTo>
                    <a:pt x="10016" y="17164"/>
                    <a:pt x="9723" y="16076"/>
                    <a:pt x="9702" y="15700"/>
                  </a:cubicBezTo>
                  <a:cubicBezTo>
                    <a:pt x="9451" y="13042"/>
                    <a:pt x="9556" y="10343"/>
                    <a:pt x="9325" y="7665"/>
                  </a:cubicBezTo>
                  <a:cubicBezTo>
                    <a:pt x="9095" y="5154"/>
                    <a:pt x="8719" y="2601"/>
                    <a:pt x="8133" y="132"/>
                  </a:cubicBezTo>
                  <a:cubicBezTo>
                    <a:pt x="8109" y="38"/>
                    <a:pt x="8052" y="0"/>
                    <a:pt x="7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5017625" y="642975"/>
              <a:ext cx="325600" cy="203700"/>
            </a:xfrm>
            <a:custGeom>
              <a:avLst/>
              <a:gdLst/>
              <a:ahLst/>
              <a:cxnLst/>
              <a:rect l="l" t="t" r="r" b="b"/>
              <a:pathLst>
                <a:path w="13024" h="8148" extrusionOk="0">
                  <a:moveTo>
                    <a:pt x="9978" y="1"/>
                  </a:moveTo>
                  <a:cubicBezTo>
                    <a:pt x="9266" y="22"/>
                    <a:pt x="9099" y="461"/>
                    <a:pt x="8555" y="942"/>
                  </a:cubicBezTo>
                  <a:cubicBezTo>
                    <a:pt x="7676" y="1696"/>
                    <a:pt x="6567" y="2198"/>
                    <a:pt x="5626" y="2909"/>
                  </a:cubicBezTo>
                  <a:cubicBezTo>
                    <a:pt x="3659" y="4395"/>
                    <a:pt x="1797" y="5859"/>
                    <a:pt x="165" y="7722"/>
                  </a:cubicBezTo>
                  <a:cubicBezTo>
                    <a:pt x="1" y="7945"/>
                    <a:pt x="134" y="8147"/>
                    <a:pt x="322" y="8147"/>
                  </a:cubicBezTo>
                  <a:cubicBezTo>
                    <a:pt x="398" y="8147"/>
                    <a:pt x="484" y="8114"/>
                    <a:pt x="562" y="8036"/>
                  </a:cubicBezTo>
                  <a:cubicBezTo>
                    <a:pt x="2550" y="5776"/>
                    <a:pt x="4893" y="3830"/>
                    <a:pt x="7446" y="2261"/>
                  </a:cubicBezTo>
                  <a:cubicBezTo>
                    <a:pt x="7927" y="1989"/>
                    <a:pt x="8367" y="1696"/>
                    <a:pt x="8785" y="1361"/>
                  </a:cubicBezTo>
                  <a:cubicBezTo>
                    <a:pt x="9011" y="1167"/>
                    <a:pt x="9337" y="662"/>
                    <a:pt x="9598" y="662"/>
                  </a:cubicBezTo>
                  <a:cubicBezTo>
                    <a:pt x="9676" y="662"/>
                    <a:pt x="9748" y="707"/>
                    <a:pt x="9810" y="817"/>
                  </a:cubicBezTo>
                  <a:cubicBezTo>
                    <a:pt x="10343" y="1759"/>
                    <a:pt x="11357" y="2240"/>
                    <a:pt x="12421" y="2240"/>
                  </a:cubicBezTo>
                  <a:cubicBezTo>
                    <a:pt x="12443" y="2240"/>
                    <a:pt x="12466" y="2240"/>
                    <a:pt x="12489" y="2240"/>
                  </a:cubicBezTo>
                  <a:cubicBezTo>
                    <a:pt x="12756" y="2240"/>
                    <a:pt x="13023" y="1674"/>
                    <a:pt x="12675" y="1674"/>
                  </a:cubicBezTo>
                  <a:cubicBezTo>
                    <a:pt x="12669" y="1674"/>
                    <a:pt x="12663" y="1674"/>
                    <a:pt x="12656" y="1675"/>
                  </a:cubicBezTo>
                  <a:cubicBezTo>
                    <a:pt x="12637" y="1675"/>
                    <a:pt x="12618" y="1675"/>
                    <a:pt x="12599" y="1675"/>
                  </a:cubicBezTo>
                  <a:cubicBezTo>
                    <a:pt x="11458" y="1675"/>
                    <a:pt x="10659" y="1052"/>
                    <a:pt x="10124" y="85"/>
                  </a:cubicBezTo>
                  <a:cubicBezTo>
                    <a:pt x="10103" y="22"/>
                    <a:pt x="10020" y="1"/>
                    <a:pt x="9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5076225" y="601525"/>
              <a:ext cx="118075" cy="91125"/>
            </a:xfrm>
            <a:custGeom>
              <a:avLst/>
              <a:gdLst/>
              <a:ahLst/>
              <a:cxnLst/>
              <a:rect l="l" t="t" r="r" b="b"/>
              <a:pathLst>
                <a:path w="4723" h="3645" extrusionOk="0">
                  <a:moveTo>
                    <a:pt x="4416" y="1"/>
                  </a:moveTo>
                  <a:cubicBezTo>
                    <a:pt x="4340" y="1"/>
                    <a:pt x="4255" y="39"/>
                    <a:pt x="4181" y="131"/>
                  </a:cubicBezTo>
                  <a:cubicBezTo>
                    <a:pt x="3051" y="1366"/>
                    <a:pt x="1608" y="2224"/>
                    <a:pt x="248" y="3165"/>
                  </a:cubicBezTo>
                  <a:cubicBezTo>
                    <a:pt x="0" y="3314"/>
                    <a:pt x="65" y="3644"/>
                    <a:pt x="267" y="3644"/>
                  </a:cubicBezTo>
                  <a:cubicBezTo>
                    <a:pt x="322" y="3644"/>
                    <a:pt x="386" y="3621"/>
                    <a:pt x="457" y="3563"/>
                  </a:cubicBezTo>
                  <a:cubicBezTo>
                    <a:pt x="1880" y="2600"/>
                    <a:pt x="3344" y="1680"/>
                    <a:pt x="4516" y="424"/>
                  </a:cubicBezTo>
                  <a:cubicBezTo>
                    <a:pt x="4723" y="218"/>
                    <a:pt x="4596" y="1"/>
                    <a:pt x="4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5"/>
            <p:cNvSpPr/>
            <p:nvPr/>
          </p:nvSpPr>
          <p:spPr>
            <a:xfrm>
              <a:off x="5156500" y="903075"/>
              <a:ext cx="196425" cy="297125"/>
            </a:xfrm>
            <a:custGeom>
              <a:avLst/>
              <a:gdLst/>
              <a:ahLst/>
              <a:cxnLst/>
              <a:rect l="l" t="t" r="r" b="b"/>
              <a:pathLst>
                <a:path w="7857" h="11885" extrusionOk="0">
                  <a:moveTo>
                    <a:pt x="2556" y="1"/>
                  </a:moveTo>
                  <a:cubicBezTo>
                    <a:pt x="2452" y="1"/>
                    <a:pt x="2327" y="103"/>
                    <a:pt x="2268" y="163"/>
                  </a:cubicBezTo>
                  <a:cubicBezTo>
                    <a:pt x="1724" y="854"/>
                    <a:pt x="594" y="1544"/>
                    <a:pt x="280" y="2423"/>
                  </a:cubicBezTo>
                  <a:cubicBezTo>
                    <a:pt x="1" y="3241"/>
                    <a:pt x="549" y="3828"/>
                    <a:pt x="1115" y="4360"/>
                  </a:cubicBezTo>
                  <a:lnTo>
                    <a:pt x="1115" y="4360"/>
                  </a:lnTo>
                  <a:cubicBezTo>
                    <a:pt x="716" y="4795"/>
                    <a:pt x="701" y="5229"/>
                    <a:pt x="615" y="5917"/>
                  </a:cubicBezTo>
                  <a:cubicBezTo>
                    <a:pt x="600" y="6061"/>
                    <a:pt x="685" y="6116"/>
                    <a:pt x="786" y="6116"/>
                  </a:cubicBezTo>
                  <a:cubicBezTo>
                    <a:pt x="833" y="6116"/>
                    <a:pt x="883" y="6104"/>
                    <a:pt x="928" y="6085"/>
                  </a:cubicBezTo>
                  <a:cubicBezTo>
                    <a:pt x="1175" y="5995"/>
                    <a:pt x="1517" y="5839"/>
                    <a:pt x="1757" y="5839"/>
                  </a:cubicBezTo>
                  <a:cubicBezTo>
                    <a:pt x="1964" y="5839"/>
                    <a:pt x="2094" y="5957"/>
                    <a:pt x="2017" y="6336"/>
                  </a:cubicBezTo>
                  <a:cubicBezTo>
                    <a:pt x="1933" y="6650"/>
                    <a:pt x="1807" y="6963"/>
                    <a:pt x="1703" y="7235"/>
                  </a:cubicBezTo>
                  <a:cubicBezTo>
                    <a:pt x="1514" y="7717"/>
                    <a:pt x="1326" y="8219"/>
                    <a:pt x="1410" y="8742"/>
                  </a:cubicBezTo>
                  <a:cubicBezTo>
                    <a:pt x="1447" y="9014"/>
                    <a:pt x="1623" y="9096"/>
                    <a:pt x="1830" y="9096"/>
                  </a:cubicBezTo>
                  <a:cubicBezTo>
                    <a:pt x="1973" y="9096"/>
                    <a:pt x="2131" y="9057"/>
                    <a:pt x="2268" y="9014"/>
                  </a:cubicBezTo>
                  <a:cubicBezTo>
                    <a:pt x="2528" y="8932"/>
                    <a:pt x="2750" y="8894"/>
                    <a:pt x="2938" y="8894"/>
                  </a:cubicBezTo>
                  <a:cubicBezTo>
                    <a:pt x="4184" y="8894"/>
                    <a:pt x="3950" y="10536"/>
                    <a:pt x="3732" y="11609"/>
                  </a:cubicBezTo>
                  <a:cubicBezTo>
                    <a:pt x="3684" y="11803"/>
                    <a:pt x="3771" y="11885"/>
                    <a:pt x="3886" y="11885"/>
                  </a:cubicBezTo>
                  <a:cubicBezTo>
                    <a:pt x="4019" y="11885"/>
                    <a:pt x="4190" y="11776"/>
                    <a:pt x="4234" y="11609"/>
                  </a:cubicBezTo>
                  <a:cubicBezTo>
                    <a:pt x="4465" y="10583"/>
                    <a:pt x="4758" y="9432"/>
                    <a:pt x="4046" y="8616"/>
                  </a:cubicBezTo>
                  <a:cubicBezTo>
                    <a:pt x="3833" y="8360"/>
                    <a:pt x="3523" y="8278"/>
                    <a:pt x="3215" y="8278"/>
                  </a:cubicBezTo>
                  <a:cubicBezTo>
                    <a:pt x="3070" y="8278"/>
                    <a:pt x="2925" y="8297"/>
                    <a:pt x="2791" y="8324"/>
                  </a:cubicBezTo>
                  <a:cubicBezTo>
                    <a:pt x="2515" y="8369"/>
                    <a:pt x="2292" y="8452"/>
                    <a:pt x="2148" y="8452"/>
                  </a:cubicBezTo>
                  <a:cubicBezTo>
                    <a:pt x="1964" y="8452"/>
                    <a:pt x="1908" y="8317"/>
                    <a:pt x="2037" y="7800"/>
                  </a:cubicBezTo>
                  <a:cubicBezTo>
                    <a:pt x="2226" y="7089"/>
                    <a:pt x="2686" y="6378"/>
                    <a:pt x="2602" y="5624"/>
                  </a:cubicBezTo>
                  <a:cubicBezTo>
                    <a:pt x="2579" y="5316"/>
                    <a:pt x="2373" y="5214"/>
                    <a:pt x="2108" y="5214"/>
                  </a:cubicBezTo>
                  <a:cubicBezTo>
                    <a:pt x="1823" y="5214"/>
                    <a:pt x="1471" y="5332"/>
                    <a:pt x="1202" y="5439"/>
                  </a:cubicBezTo>
                  <a:lnTo>
                    <a:pt x="1202" y="5439"/>
                  </a:lnTo>
                  <a:cubicBezTo>
                    <a:pt x="1228" y="5092"/>
                    <a:pt x="1282" y="4787"/>
                    <a:pt x="1640" y="4494"/>
                  </a:cubicBezTo>
                  <a:cubicBezTo>
                    <a:pt x="1765" y="4390"/>
                    <a:pt x="1870" y="4160"/>
                    <a:pt x="1745" y="4034"/>
                  </a:cubicBezTo>
                  <a:cubicBezTo>
                    <a:pt x="866" y="3239"/>
                    <a:pt x="468" y="2611"/>
                    <a:pt x="1431" y="1712"/>
                  </a:cubicBezTo>
                  <a:cubicBezTo>
                    <a:pt x="1761" y="1398"/>
                    <a:pt x="2077" y="1072"/>
                    <a:pt x="2371" y="712"/>
                  </a:cubicBezTo>
                  <a:lnTo>
                    <a:pt x="2371" y="712"/>
                  </a:lnTo>
                  <a:cubicBezTo>
                    <a:pt x="2802" y="1332"/>
                    <a:pt x="2961" y="2015"/>
                    <a:pt x="3188" y="2716"/>
                  </a:cubicBezTo>
                  <a:cubicBezTo>
                    <a:pt x="3209" y="2800"/>
                    <a:pt x="3272" y="2883"/>
                    <a:pt x="3377" y="2883"/>
                  </a:cubicBezTo>
                  <a:cubicBezTo>
                    <a:pt x="3680" y="2868"/>
                    <a:pt x="3896" y="2831"/>
                    <a:pt x="4135" y="2732"/>
                  </a:cubicBezTo>
                  <a:lnTo>
                    <a:pt x="4135" y="2732"/>
                  </a:lnTo>
                  <a:cubicBezTo>
                    <a:pt x="4188" y="3141"/>
                    <a:pt x="4269" y="3531"/>
                    <a:pt x="4234" y="3950"/>
                  </a:cubicBezTo>
                  <a:cubicBezTo>
                    <a:pt x="4234" y="4076"/>
                    <a:pt x="4276" y="4160"/>
                    <a:pt x="4423" y="4160"/>
                  </a:cubicBezTo>
                  <a:cubicBezTo>
                    <a:pt x="5281" y="4264"/>
                    <a:pt x="5594" y="4536"/>
                    <a:pt x="5092" y="5122"/>
                  </a:cubicBezTo>
                  <a:cubicBezTo>
                    <a:pt x="4967" y="5290"/>
                    <a:pt x="4946" y="5541"/>
                    <a:pt x="5176" y="5583"/>
                  </a:cubicBezTo>
                  <a:cubicBezTo>
                    <a:pt x="6348" y="5729"/>
                    <a:pt x="7101" y="7696"/>
                    <a:pt x="6369" y="8616"/>
                  </a:cubicBezTo>
                  <a:cubicBezTo>
                    <a:pt x="6306" y="8721"/>
                    <a:pt x="6201" y="8972"/>
                    <a:pt x="6410" y="9014"/>
                  </a:cubicBezTo>
                  <a:cubicBezTo>
                    <a:pt x="6745" y="9098"/>
                    <a:pt x="6975" y="9286"/>
                    <a:pt x="7247" y="9516"/>
                  </a:cubicBezTo>
                  <a:cubicBezTo>
                    <a:pt x="7287" y="9552"/>
                    <a:pt x="7332" y="9568"/>
                    <a:pt x="7378" y="9568"/>
                  </a:cubicBezTo>
                  <a:cubicBezTo>
                    <a:pt x="7602" y="9568"/>
                    <a:pt x="7857" y="9205"/>
                    <a:pt x="7666" y="9014"/>
                  </a:cubicBezTo>
                  <a:cubicBezTo>
                    <a:pt x="7440" y="8836"/>
                    <a:pt x="7214" y="8671"/>
                    <a:pt x="6959" y="8557"/>
                  </a:cubicBezTo>
                  <a:lnTo>
                    <a:pt x="6959" y="8557"/>
                  </a:lnTo>
                  <a:cubicBezTo>
                    <a:pt x="7561" y="7375"/>
                    <a:pt x="7034" y="5509"/>
                    <a:pt x="5732" y="5075"/>
                  </a:cubicBezTo>
                  <a:lnTo>
                    <a:pt x="5732" y="5075"/>
                  </a:lnTo>
                  <a:cubicBezTo>
                    <a:pt x="5833" y="4921"/>
                    <a:pt x="5930" y="4760"/>
                    <a:pt x="6034" y="4599"/>
                  </a:cubicBezTo>
                  <a:cubicBezTo>
                    <a:pt x="6097" y="4494"/>
                    <a:pt x="6118" y="4369"/>
                    <a:pt x="6013" y="4285"/>
                  </a:cubicBezTo>
                  <a:cubicBezTo>
                    <a:pt x="5699" y="4034"/>
                    <a:pt x="5427" y="3825"/>
                    <a:pt x="5071" y="3658"/>
                  </a:cubicBezTo>
                  <a:cubicBezTo>
                    <a:pt x="4653" y="3511"/>
                    <a:pt x="4695" y="2590"/>
                    <a:pt x="4653" y="2214"/>
                  </a:cubicBezTo>
                  <a:cubicBezTo>
                    <a:pt x="4639" y="2118"/>
                    <a:pt x="4554" y="2076"/>
                    <a:pt x="4467" y="2076"/>
                  </a:cubicBezTo>
                  <a:cubicBezTo>
                    <a:pt x="4421" y="2076"/>
                    <a:pt x="4375" y="2088"/>
                    <a:pt x="4339" y="2109"/>
                  </a:cubicBezTo>
                  <a:cubicBezTo>
                    <a:pt x="4157" y="2221"/>
                    <a:pt x="4019" y="2268"/>
                    <a:pt x="3912" y="2268"/>
                  </a:cubicBezTo>
                  <a:cubicBezTo>
                    <a:pt x="3540" y="2268"/>
                    <a:pt x="3549" y="1702"/>
                    <a:pt x="3418" y="1377"/>
                  </a:cubicBezTo>
                  <a:cubicBezTo>
                    <a:pt x="3230" y="854"/>
                    <a:pt x="3000" y="477"/>
                    <a:pt x="2665" y="59"/>
                  </a:cubicBezTo>
                  <a:cubicBezTo>
                    <a:pt x="2635" y="17"/>
                    <a:pt x="2597" y="1"/>
                    <a:pt x="2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5"/>
            <p:cNvSpPr/>
            <p:nvPr/>
          </p:nvSpPr>
          <p:spPr>
            <a:xfrm>
              <a:off x="5265150" y="794575"/>
              <a:ext cx="50475" cy="39800"/>
            </a:xfrm>
            <a:custGeom>
              <a:avLst/>
              <a:gdLst/>
              <a:ahLst/>
              <a:cxnLst/>
              <a:rect l="l" t="t" r="r" b="b"/>
              <a:pathLst>
                <a:path w="2019" h="1592" extrusionOk="0">
                  <a:moveTo>
                    <a:pt x="1750" y="0"/>
                  </a:moveTo>
                  <a:cubicBezTo>
                    <a:pt x="1642" y="0"/>
                    <a:pt x="1519" y="62"/>
                    <a:pt x="1458" y="193"/>
                  </a:cubicBezTo>
                  <a:cubicBezTo>
                    <a:pt x="1269" y="549"/>
                    <a:pt x="788" y="884"/>
                    <a:pt x="412" y="988"/>
                  </a:cubicBezTo>
                  <a:cubicBezTo>
                    <a:pt x="146" y="1083"/>
                    <a:pt x="1" y="1591"/>
                    <a:pt x="257" y="1591"/>
                  </a:cubicBezTo>
                  <a:cubicBezTo>
                    <a:pt x="283" y="1591"/>
                    <a:pt x="314" y="1586"/>
                    <a:pt x="349" y="1574"/>
                  </a:cubicBezTo>
                  <a:cubicBezTo>
                    <a:pt x="956" y="1407"/>
                    <a:pt x="1583" y="884"/>
                    <a:pt x="1897" y="340"/>
                  </a:cubicBezTo>
                  <a:cubicBezTo>
                    <a:pt x="2019" y="120"/>
                    <a:pt x="1900" y="0"/>
                    <a:pt x="1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4948500" y="874675"/>
              <a:ext cx="38725" cy="329000"/>
            </a:xfrm>
            <a:custGeom>
              <a:avLst/>
              <a:gdLst/>
              <a:ahLst/>
              <a:cxnLst/>
              <a:rect l="l" t="t" r="r" b="b"/>
              <a:pathLst>
                <a:path w="1549" h="13160" extrusionOk="0">
                  <a:moveTo>
                    <a:pt x="1101" y="0"/>
                  </a:moveTo>
                  <a:cubicBezTo>
                    <a:pt x="947" y="0"/>
                    <a:pt x="710" y="170"/>
                    <a:pt x="670" y="358"/>
                  </a:cubicBezTo>
                  <a:cubicBezTo>
                    <a:pt x="0" y="4542"/>
                    <a:pt x="1005" y="8769"/>
                    <a:pt x="419" y="12954"/>
                  </a:cubicBezTo>
                  <a:cubicBezTo>
                    <a:pt x="395" y="13101"/>
                    <a:pt x="461" y="13159"/>
                    <a:pt x="555" y="13159"/>
                  </a:cubicBezTo>
                  <a:cubicBezTo>
                    <a:pt x="713" y="13159"/>
                    <a:pt x="950" y="12992"/>
                    <a:pt x="963" y="12807"/>
                  </a:cubicBezTo>
                  <a:cubicBezTo>
                    <a:pt x="1549" y="8623"/>
                    <a:pt x="523" y="4375"/>
                    <a:pt x="1235" y="190"/>
                  </a:cubicBezTo>
                  <a:cubicBezTo>
                    <a:pt x="1250" y="54"/>
                    <a:pt x="1189" y="0"/>
                    <a:pt x="1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5"/>
            <p:cNvSpPr/>
            <p:nvPr/>
          </p:nvSpPr>
          <p:spPr>
            <a:xfrm>
              <a:off x="5048850" y="991850"/>
              <a:ext cx="57650" cy="201675"/>
            </a:xfrm>
            <a:custGeom>
              <a:avLst/>
              <a:gdLst/>
              <a:ahLst/>
              <a:cxnLst/>
              <a:rect l="l" t="t" r="r" b="b"/>
              <a:pathLst>
                <a:path w="2306" h="8067" extrusionOk="0">
                  <a:moveTo>
                    <a:pt x="1400" y="0"/>
                  </a:moveTo>
                  <a:cubicBezTo>
                    <a:pt x="1388" y="0"/>
                    <a:pt x="1376" y="1"/>
                    <a:pt x="1364" y="2"/>
                  </a:cubicBezTo>
                  <a:cubicBezTo>
                    <a:pt x="903" y="86"/>
                    <a:pt x="736" y="65"/>
                    <a:pt x="338" y="148"/>
                  </a:cubicBezTo>
                  <a:cubicBezTo>
                    <a:pt x="160" y="267"/>
                    <a:pt x="0" y="781"/>
                    <a:pt x="322" y="781"/>
                  </a:cubicBezTo>
                  <a:cubicBezTo>
                    <a:pt x="340" y="781"/>
                    <a:pt x="359" y="779"/>
                    <a:pt x="380" y="776"/>
                  </a:cubicBezTo>
                  <a:cubicBezTo>
                    <a:pt x="503" y="739"/>
                    <a:pt x="748" y="717"/>
                    <a:pt x="981" y="692"/>
                  </a:cubicBezTo>
                  <a:lnTo>
                    <a:pt x="981" y="692"/>
                  </a:lnTo>
                  <a:cubicBezTo>
                    <a:pt x="924" y="808"/>
                    <a:pt x="866" y="922"/>
                    <a:pt x="799" y="1027"/>
                  </a:cubicBezTo>
                  <a:cubicBezTo>
                    <a:pt x="736" y="1111"/>
                    <a:pt x="715" y="1299"/>
                    <a:pt x="820" y="1341"/>
                  </a:cubicBezTo>
                  <a:cubicBezTo>
                    <a:pt x="1092" y="1550"/>
                    <a:pt x="1531" y="1634"/>
                    <a:pt x="841" y="1990"/>
                  </a:cubicBezTo>
                  <a:cubicBezTo>
                    <a:pt x="715" y="2073"/>
                    <a:pt x="506" y="2366"/>
                    <a:pt x="694" y="2492"/>
                  </a:cubicBezTo>
                  <a:cubicBezTo>
                    <a:pt x="868" y="2637"/>
                    <a:pt x="1043" y="2792"/>
                    <a:pt x="1217" y="2944"/>
                  </a:cubicBezTo>
                  <a:lnTo>
                    <a:pt x="1217" y="2944"/>
                  </a:lnTo>
                  <a:cubicBezTo>
                    <a:pt x="1062" y="3064"/>
                    <a:pt x="917" y="3190"/>
                    <a:pt x="778" y="3329"/>
                  </a:cubicBezTo>
                  <a:cubicBezTo>
                    <a:pt x="694" y="3412"/>
                    <a:pt x="485" y="3768"/>
                    <a:pt x="715" y="3831"/>
                  </a:cubicBezTo>
                  <a:cubicBezTo>
                    <a:pt x="755" y="3835"/>
                    <a:pt x="794" y="3837"/>
                    <a:pt x="832" y="3837"/>
                  </a:cubicBezTo>
                  <a:cubicBezTo>
                    <a:pt x="859" y="3837"/>
                    <a:pt x="886" y="3836"/>
                    <a:pt x="913" y="3835"/>
                  </a:cubicBezTo>
                  <a:lnTo>
                    <a:pt x="913" y="3835"/>
                  </a:lnTo>
                  <a:cubicBezTo>
                    <a:pt x="823" y="3963"/>
                    <a:pt x="727" y="4090"/>
                    <a:pt x="631" y="4229"/>
                  </a:cubicBezTo>
                  <a:cubicBezTo>
                    <a:pt x="589" y="4333"/>
                    <a:pt x="569" y="4542"/>
                    <a:pt x="715" y="4584"/>
                  </a:cubicBezTo>
                  <a:cubicBezTo>
                    <a:pt x="849" y="4621"/>
                    <a:pt x="982" y="4650"/>
                    <a:pt x="1120" y="4672"/>
                  </a:cubicBezTo>
                  <a:lnTo>
                    <a:pt x="1120" y="4672"/>
                  </a:lnTo>
                  <a:cubicBezTo>
                    <a:pt x="1020" y="4839"/>
                    <a:pt x="920" y="5005"/>
                    <a:pt x="820" y="5191"/>
                  </a:cubicBezTo>
                  <a:cubicBezTo>
                    <a:pt x="736" y="5275"/>
                    <a:pt x="652" y="5505"/>
                    <a:pt x="799" y="5589"/>
                  </a:cubicBezTo>
                  <a:cubicBezTo>
                    <a:pt x="966" y="5714"/>
                    <a:pt x="1050" y="5735"/>
                    <a:pt x="1259" y="5840"/>
                  </a:cubicBezTo>
                  <a:cubicBezTo>
                    <a:pt x="1255" y="5838"/>
                    <a:pt x="1250" y="5837"/>
                    <a:pt x="1246" y="5837"/>
                  </a:cubicBezTo>
                  <a:cubicBezTo>
                    <a:pt x="1125" y="5837"/>
                    <a:pt x="1008" y="6363"/>
                    <a:pt x="1008" y="6363"/>
                  </a:cubicBezTo>
                  <a:cubicBezTo>
                    <a:pt x="966" y="6488"/>
                    <a:pt x="966" y="6572"/>
                    <a:pt x="1113" y="6656"/>
                  </a:cubicBezTo>
                  <a:cubicBezTo>
                    <a:pt x="1238" y="6734"/>
                    <a:pt x="1481" y="7000"/>
                    <a:pt x="1656" y="7208"/>
                  </a:cubicBezTo>
                  <a:lnTo>
                    <a:pt x="1656" y="7208"/>
                  </a:lnTo>
                  <a:cubicBezTo>
                    <a:pt x="1541" y="7347"/>
                    <a:pt x="1431" y="7488"/>
                    <a:pt x="1322" y="7639"/>
                  </a:cubicBezTo>
                  <a:cubicBezTo>
                    <a:pt x="1132" y="7858"/>
                    <a:pt x="1258" y="8066"/>
                    <a:pt x="1429" y="8066"/>
                  </a:cubicBezTo>
                  <a:cubicBezTo>
                    <a:pt x="1504" y="8066"/>
                    <a:pt x="1587" y="8027"/>
                    <a:pt x="1657" y="7932"/>
                  </a:cubicBezTo>
                  <a:cubicBezTo>
                    <a:pt x="1845" y="7723"/>
                    <a:pt x="1991" y="7493"/>
                    <a:pt x="2180" y="7283"/>
                  </a:cubicBezTo>
                  <a:cubicBezTo>
                    <a:pt x="2284" y="7179"/>
                    <a:pt x="2305" y="6990"/>
                    <a:pt x="2201" y="6886"/>
                  </a:cubicBezTo>
                  <a:cubicBezTo>
                    <a:pt x="1740" y="6342"/>
                    <a:pt x="1573" y="6258"/>
                    <a:pt x="1740" y="5609"/>
                  </a:cubicBezTo>
                  <a:cubicBezTo>
                    <a:pt x="1761" y="5505"/>
                    <a:pt x="1761" y="5379"/>
                    <a:pt x="1636" y="5317"/>
                  </a:cubicBezTo>
                  <a:cubicBezTo>
                    <a:pt x="1534" y="5291"/>
                    <a:pt x="1440" y="5250"/>
                    <a:pt x="1345" y="5199"/>
                  </a:cubicBezTo>
                  <a:lnTo>
                    <a:pt x="1345" y="5199"/>
                  </a:lnTo>
                  <a:cubicBezTo>
                    <a:pt x="1508" y="4952"/>
                    <a:pt x="1619" y="4711"/>
                    <a:pt x="1740" y="4438"/>
                  </a:cubicBezTo>
                  <a:cubicBezTo>
                    <a:pt x="1782" y="4291"/>
                    <a:pt x="1698" y="4166"/>
                    <a:pt x="1573" y="4145"/>
                  </a:cubicBezTo>
                  <a:cubicBezTo>
                    <a:pt x="1466" y="4134"/>
                    <a:pt x="1365" y="4113"/>
                    <a:pt x="1269" y="4088"/>
                  </a:cubicBezTo>
                  <a:lnTo>
                    <a:pt x="1269" y="4088"/>
                  </a:lnTo>
                  <a:cubicBezTo>
                    <a:pt x="1378" y="3933"/>
                    <a:pt x="1490" y="3777"/>
                    <a:pt x="1594" y="3622"/>
                  </a:cubicBezTo>
                  <a:cubicBezTo>
                    <a:pt x="1657" y="3517"/>
                    <a:pt x="1677" y="3287"/>
                    <a:pt x="1531" y="3245"/>
                  </a:cubicBezTo>
                  <a:cubicBezTo>
                    <a:pt x="1525" y="3244"/>
                    <a:pt x="1520" y="3244"/>
                    <a:pt x="1514" y="3243"/>
                  </a:cubicBezTo>
                  <a:lnTo>
                    <a:pt x="1514" y="3243"/>
                  </a:lnTo>
                  <a:cubicBezTo>
                    <a:pt x="1561" y="3209"/>
                    <a:pt x="1608" y="3174"/>
                    <a:pt x="1657" y="3140"/>
                  </a:cubicBezTo>
                  <a:cubicBezTo>
                    <a:pt x="1782" y="3078"/>
                    <a:pt x="2012" y="2785"/>
                    <a:pt x="1803" y="2659"/>
                  </a:cubicBezTo>
                  <a:cubicBezTo>
                    <a:pt x="1636" y="2520"/>
                    <a:pt x="1478" y="2362"/>
                    <a:pt x="1311" y="2210"/>
                  </a:cubicBezTo>
                  <a:lnTo>
                    <a:pt x="1311" y="2210"/>
                  </a:lnTo>
                  <a:cubicBezTo>
                    <a:pt x="1472" y="2073"/>
                    <a:pt x="1613" y="1920"/>
                    <a:pt x="1782" y="1739"/>
                  </a:cubicBezTo>
                  <a:cubicBezTo>
                    <a:pt x="1866" y="1655"/>
                    <a:pt x="1949" y="1467"/>
                    <a:pt x="1866" y="1404"/>
                  </a:cubicBezTo>
                  <a:cubicBezTo>
                    <a:pt x="1468" y="818"/>
                    <a:pt x="1238" y="1153"/>
                    <a:pt x="1573" y="379"/>
                  </a:cubicBezTo>
                  <a:cubicBezTo>
                    <a:pt x="1653" y="199"/>
                    <a:pt x="1637" y="0"/>
                    <a:pt x="14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5"/>
            <p:cNvSpPr/>
            <p:nvPr/>
          </p:nvSpPr>
          <p:spPr>
            <a:xfrm>
              <a:off x="4810025" y="726900"/>
              <a:ext cx="59925" cy="17600"/>
            </a:xfrm>
            <a:custGeom>
              <a:avLst/>
              <a:gdLst/>
              <a:ahLst/>
              <a:cxnLst/>
              <a:rect l="l" t="t" r="r" b="b"/>
              <a:pathLst>
                <a:path w="2397" h="704" extrusionOk="0">
                  <a:moveTo>
                    <a:pt x="2111" y="0"/>
                  </a:moveTo>
                  <a:cubicBezTo>
                    <a:pt x="2085" y="0"/>
                    <a:pt x="2057" y="4"/>
                    <a:pt x="2024" y="13"/>
                  </a:cubicBezTo>
                  <a:cubicBezTo>
                    <a:pt x="1543" y="117"/>
                    <a:pt x="1062" y="138"/>
                    <a:pt x="559" y="138"/>
                  </a:cubicBezTo>
                  <a:cubicBezTo>
                    <a:pt x="554" y="138"/>
                    <a:pt x="548" y="138"/>
                    <a:pt x="543" y="138"/>
                  </a:cubicBezTo>
                  <a:cubicBezTo>
                    <a:pt x="237" y="138"/>
                    <a:pt x="1" y="703"/>
                    <a:pt x="350" y="703"/>
                  </a:cubicBezTo>
                  <a:cubicBezTo>
                    <a:pt x="915" y="703"/>
                    <a:pt x="1438" y="661"/>
                    <a:pt x="1982" y="557"/>
                  </a:cubicBezTo>
                  <a:cubicBezTo>
                    <a:pt x="2251" y="499"/>
                    <a:pt x="2397" y="0"/>
                    <a:pt x="21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4809875" y="761725"/>
              <a:ext cx="51800" cy="14675"/>
            </a:xfrm>
            <a:custGeom>
              <a:avLst/>
              <a:gdLst/>
              <a:ahLst/>
              <a:cxnLst/>
              <a:rect l="l" t="t" r="r" b="b"/>
              <a:pathLst>
                <a:path w="2072" h="587" extrusionOk="0">
                  <a:moveTo>
                    <a:pt x="545" y="1"/>
                  </a:moveTo>
                  <a:cubicBezTo>
                    <a:pt x="252" y="1"/>
                    <a:pt x="0" y="586"/>
                    <a:pt x="356" y="586"/>
                  </a:cubicBezTo>
                  <a:lnTo>
                    <a:pt x="1507" y="586"/>
                  </a:lnTo>
                  <a:cubicBezTo>
                    <a:pt x="1800" y="586"/>
                    <a:pt x="2072" y="1"/>
                    <a:pt x="1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5"/>
            <p:cNvSpPr/>
            <p:nvPr/>
          </p:nvSpPr>
          <p:spPr>
            <a:xfrm>
              <a:off x="4778275" y="1176300"/>
              <a:ext cx="18025" cy="56275"/>
            </a:xfrm>
            <a:custGeom>
              <a:avLst/>
              <a:gdLst/>
              <a:ahLst/>
              <a:cxnLst/>
              <a:rect l="l" t="t" r="r" b="b"/>
              <a:pathLst>
                <a:path w="721" h="2251" extrusionOk="0">
                  <a:moveTo>
                    <a:pt x="430" y="0"/>
                  </a:moveTo>
                  <a:cubicBezTo>
                    <a:pt x="257" y="0"/>
                    <a:pt x="0" y="241"/>
                    <a:pt x="30" y="449"/>
                  </a:cubicBezTo>
                  <a:cubicBezTo>
                    <a:pt x="156" y="972"/>
                    <a:pt x="156" y="1516"/>
                    <a:pt x="156" y="2040"/>
                  </a:cubicBezTo>
                  <a:cubicBezTo>
                    <a:pt x="156" y="2190"/>
                    <a:pt x="237" y="2251"/>
                    <a:pt x="337" y="2251"/>
                  </a:cubicBezTo>
                  <a:cubicBezTo>
                    <a:pt x="503" y="2251"/>
                    <a:pt x="720" y="2088"/>
                    <a:pt x="720" y="1893"/>
                  </a:cubicBezTo>
                  <a:cubicBezTo>
                    <a:pt x="720" y="1307"/>
                    <a:pt x="720" y="700"/>
                    <a:pt x="574" y="136"/>
                  </a:cubicBezTo>
                  <a:cubicBezTo>
                    <a:pt x="556" y="39"/>
                    <a:pt x="500" y="0"/>
                    <a:pt x="4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5"/>
            <p:cNvSpPr/>
            <p:nvPr/>
          </p:nvSpPr>
          <p:spPr>
            <a:xfrm>
              <a:off x="4803275" y="1179525"/>
              <a:ext cx="19700" cy="49750"/>
            </a:xfrm>
            <a:custGeom>
              <a:avLst/>
              <a:gdLst/>
              <a:ahLst/>
              <a:cxnLst/>
              <a:rect l="l" t="t" r="r" b="b"/>
              <a:pathLst>
                <a:path w="788" h="1990" extrusionOk="0">
                  <a:moveTo>
                    <a:pt x="443" y="0"/>
                  </a:moveTo>
                  <a:cubicBezTo>
                    <a:pt x="251" y="0"/>
                    <a:pt x="1" y="250"/>
                    <a:pt x="76" y="446"/>
                  </a:cubicBezTo>
                  <a:cubicBezTo>
                    <a:pt x="202" y="885"/>
                    <a:pt x="202" y="1346"/>
                    <a:pt x="202" y="1785"/>
                  </a:cubicBezTo>
                  <a:cubicBezTo>
                    <a:pt x="202" y="1931"/>
                    <a:pt x="278" y="1990"/>
                    <a:pt x="374" y="1990"/>
                  </a:cubicBezTo>
                  <a:cubicBezTo>
                    <a:pt x="541" y="1990"/>
                    <a:pt x="767" y="1816"/>
                    <a:pt x="767" y="1618"/>
                  </a:cubicBezTo>
                  <a:cubicBezTo>
                    <a:pt x="767" y="1136"/>
                    <a:pt x="788" y="634"/>
                    <a:pt x="620" y="132"/>
                  </a:cubicBezTo>
                  <a:cubicBezTo>
                    <a:pt x="585" y="38"/>
                    <a:pt x="519" y="0"/>
                    <a:pt x="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5"/>
            <p:cNvSpPr/>
            <p:nvPr/>
          </p:nvSpPr>
          <p:spPr>
            <a:xfrm>
              <a:off x="4833925" y="1176900"/>
              <a:ext cx="18025" cy="49950"/>
            </a:xfrm>
            <a:custGeom>
              <a:avLst/>
              <a:gdLst/>
              <a:ahLst/>
              <a:cxnLst/>
              <a:rect l="l" t="t" r="r" b="b"/>
              <a:pathLst>
                <a:path w="721" h="1998" extrusionOk="0">
                  <a:moveTo>
                    <a:pt x="375" y="0"/>
                  </a:moveTo>
                  <a:cubicBezTo>
                    <a:pt x="215" y="0"/>
                    <a:pt x="1" y="171"/>
                    <a:pt x="1" y="342"/>
                  </a:cubicBezTo>
                  <a:cubicBezTo>
                    <a:pt x="1" y="844"/>
                    <a:pt x="22" y="1346"/>
                    <a:pt x="127" y="1848"/>
                  </a:cubicBezTo>
                  <a:cubicBezTo>
                    <a:pt x="152" y="1954"/>
                    <a:pt x="216" y="1997"/>
                    <a:pt x="292" y="1997"/>
                  </a:cubicBezTo>
                  <a:cubicBezTo>
                    <a:pt x="472" y="1997"/>
                    <a:pt x="721" y="1761"/>
                    <a:pt x="691" y="1555"/>
                  </a:cubicBezTo>
                  <a:cubicBezTo>
                    <a:pt x="587" y="1116"/>
                    <a:pt x="545" y="656"/>
                    <a:pt x="545" y="216"/>
                  </a:cubicBezTo>
                  <a:cubicBezTo>
                    <a:pt x="545" y="60"/>
                    <a:pt x="470" y="0"/>
                    <a:pt x="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5"/>
            <p:cNvSpPr/>
            <p:nvPr/>
          </p:nvSpPr>
          <p:spPr>
            <a:xfrm>
              <a:off x="4922925" y="1228125"/>
              <a:ext cx="77500" cy="19925"/>
            </a:xfrm>
            <a:custGeom>
              <a:avLst/>
              <a:gdLst/>
              <a:ahLst/>
              <a:cxnLst/>
              <a:rect l="l" t="t" r="r" b="b"/>
              <a:pathLst>
                <a:path w="3100" h="797" extrusionOk="0">
                  <a:moveTo>
                    <a:pt x="2888" y="0"/>
                  </a:moveTo>
                  <a:cubicBezTo>
                    <a:pt x="2859" y="0"/>
                    <a:pt x="2824" y="9"/>
                    <a:pt x="2781" y="29"/>
                  </a:cubicBezTo>
                  <a:cubicBezTo>
                    <a:pt x="2359" y="174"/>
                    <a:pt x="1922" y="228"/>
                    <a:pt x="1484" y="228"/>
                  </a:cubicBezTo>
                  <a:cubicBezTo>
                    <a:pt x="1163" y="228"/>
                    <a:pt x="840" y="199"/>
                    <a:pt x="521" y="155"/>
                  </a:cubicBezTo>
                  <a:cubicBezTo>
                    <a:pt x="502" y="149"/>
                    <a:pt x="482" y="147"/>
                    <a:pt x="463" y="147"/>
                  </a:cubicBezTo>
                  <a:cubicBezTo>
                    <a:pt x="197" y="147"/>
                    <a:pt x="1" y="660"/>
                    <a:pt x="333" y="699"/>
                  </a:cubicBezTo>
                  <a:cubicBezTo>
                    <a:pt x="669" y="761"/>
                    <a:pt x="1013" y="797"/>
                    <a:pt x="1355" y="797"/>
                  </a:cubicBezTo>
                  <a:cubicBezTo>
                    <a:pt x="1821" y="797"/>
                    <a:pt x="2284" y="730"/>
                    <a:pt x="2718" y="573"/>
                  </a:cubicBezTo>
                  <a:cubicBezTo>
                    <a:pt x="2957" y="481"/>
                    <a:pt x="3100" y="0"/>
                    <a:pt x="2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5063875" y="1211525"/>
              <a:ext cx="64575" cy="17875"/>
            </a:xfrm>
            <a:custGeom>
              <a:avLst/>
              <a:gdLst/>
              <a:ahLst/>
              <a:cxnLst/>
              <a:rect l="l" t="t" r="r" b="b"/>
              <a:pathLst>
                <a:path w="2583" h="715" extrusionOk="0">
                  <a:moveTo>
                    <a:pt x="584" y="1"/>
                  </a:moveTo>
                  <a:cubicBezTo>
                    <a:pt x="299" y="1"/>
                    <a:pt x="0" y="508"/>
                    <a:pt x="302" y="589"/>
                  </a:cubicBezTo>
                  <a:cubicBezTo>
                    <a:pt x="867" y="714"/>
                    <a:pt x="1453" y="714"/>
                    <a:pt x="2018" y="714"/>
                  </a:cubicBezTo>
                  <a:cubicBezTo>
                    <a:pt x="2311" y="714"/>
                    <a:pt x="2583" y="149"/>
                    <a:pt x="2206" y="149"/>
                  </a:cubicBezTo>
                  <a:cubicBezTo>
                    <a:pt x="1662" y="149"/>
                    <a:pt x="1139" y="149"/>
                    <a:pt x="616" y="3"/>
                  </a:cubicBezTo>
                  <a:cubicBezTo>
                    <a:pt x="605" y="1"/>
                    <a:pt x="594" y="1"/>
                    <a:pt x="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4816600" y="838700"/>
              <a:ext cx="17875" cy="49300"/>
            </a:xfrm>
            <a:custGeom>
              <a:avLst/>
              <a:gdLst/>
              <a:ahLst/>
              <a:cxnLst/>
              <a:rect l="l" t="t" r="r" b="b"/>
              <a:pathLst>
                <a:path w="715" h="1972" extrusionOk="0">
                  <a:moveTo>
                    <a:pt x="440" y="0"/>
                  </a:moveTo>
                  <a:cubicBezTo>
                    <a:pt x="260" y="0"/>
                    <a:pt x="0" y="240"/>
                    <a:pt x="45" y="437"/>
                  </a:cubicBezTo>
                  <a:cubicBezTo>
                    <a:pt x="150" y="876"/>
                    <a:pt x="171" y="1315"/>
                    <a:pt x="171" y="1776"/>
                  </a:cubicBezTo>
                  <a:cubicBezTo>
                    <a:pt x="171" y="1915"/>
                    <a:pt x="245" y="1971"/>
                    <a:pt x="338" y="1971"/>
                  </a:cubicBezTo>
                  <a:cubicBezTo>
                    <a:pt x="498" y="1971"/>
                    <a:pt x="715" y="1806"/>
                    <a:pt x="715" y="1608"/>
                  </a:cubicBezTo>
                  <a:cubicBezTo>
                    <a:pt x="715" y="1106"/>
                    <a:pt x="694" y="625"/>
                    <a:pt x="589" y="123"/>
                  </a:cubicBezTo>
                  <a:cubicBezTo>
                    <a:pt x="566" y="36"/>
                    <a:pt x="509" y="0"/>
                    <a:pt x="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5"/>
            <p:cNvSpPr/>
            <p:nvPr/>
          </p:nvSpPr>
          <p:spPr>
            <a:xfrm>
              <a:off x="4807800" y="916225"/>
              <a:ext cx="32450" cy="26675"/>
            </a:xfrm>
            <a:custGeom>
              <a:avLst/>
              <a:gdLst/>
              <a:ahLst/>
              <a:cxnLst/>
              <a:rect l="l" t="t" r="r" b="b"/>
              <a:pathLst>
                <a:path w="1298" h="1067" extrusionOk="0">
                  <a:moveTo>
                    <a:pt x="1114" y="0"/>
                  </a:moveTo>
                  <a:cubicBezTo>
                    <a:pt x="1049" y="0"/>
                    <a:pt x="978" y="27"/>
                    <a:pt x="920" y="77"/>
                  </a:cubicBezTo>
                  <a:cubicBezTo>
                    <a:pt x="857" y="122"/>
                    <a:pt x="797" y="171"/>
                    <a:pt x="745" y="225"/>
                  </a:cubicBezTo>
                  <a:lnTo>
                    <a:pt x="745" y="225"/>
                  </a:lnTo>
                  <a:cubicBezTo>
                    <a:pt x="678" y="196"/>
                    <a:pt x="605" y="171"/>
                    <a:pt x="523" y="160"/>
                  </a:cubicBezTo>
                  <a:cubicBezTo>
                    <a:pt x="235" y="237"/>
                    <a:pt x="1" y="717"/>
                    <a:pt x="236" y="814"/>
                  </a:cubicBezTo>
                  <a:lnTo>
                    <a:pt x="236" y="814"/>
                  </a:lnTo>
                  <a:cubicBezTo>
                    <a:pt x="228" y="847"/>
                    <a:pt x="225" y="881"/>
                    <a:pt x="230" y="914"/>
                  </a:cubicBezTo>
                  <a:cubicBezTo>
                    <a:pt x="256" y="1019"/>
                    <a:pt x="324" y="1066"/>
                    <a:pt x="401" y="1066"/>
                  </a:cubicBezTo>
                  <a:cubicBezTo>
                    <a:pt x="447" y="1066"/>
                    <a:pt x="497" y="1049"/>
                    <a:pt x="544" y="1018"/>
                  </a:cubicBezTo>
                  <a:cubicBezTo>
                    <a:pt x="571" y="1005"/>
                    <a:pt x="601" y="989"/>
                    <a:pt x="631" y="971"/>
                  </a:cubicBezTo>
                  <a:lnTo>
                    <a:pt x="631" y="971"/>
                  </a:lnTo>
                  <a:cubicBezTo>
                    <a:pt x="685" y="990"/>
                    <a:pt x="737" y="997"/>
                    <a:pt x="774" y="997"/>
                  </a:cubicBezTo>
                  <a:cubicBezTo>
                    <a:pt x="786" y="999"/>
                    <a:pt x="798" y="999"/>
                    <a:pt x="810" y="999"/>
                  </a:cubicBezTo>
                  <a:cubicBezTo>
                    <a:pt x="983" y="999"/>
                    <a:pt x="1134" y="862"/>
                    <a:pt x="1192" y="725"/>
                  </a:cubicBezTo>
                  <a:cubicBezTo>
                    <a:pt x="1297" y="579"/>
                    <a:pt x="1297" y="391"/>
                    <a:pt x="1297" y="202"/>
                  </a:cubicBezTo>
                  <a:cubicBezTo>
                    <a:pt x="1297" y="63"/>
                    <a:pt x="1213" y="0"/>
                    <a:pt x="11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4820850" y="970700"/>
              <a:ext cx="18400" cy="39875"/>
            </a:xfrm>
            <a:custGeom>
              <a:avLst/>
              <a:gdLst/>
              <a:ahLst/>
              <a:cxnLst/>
              <a:rect l="l" t="t" r="r" b="b"/>
              <a:pathLst>
                <a:path w="736" h="1595" extrusionOk="0">
                  <a:moveTo>
                    <a:pt x="385" y="0"/>
                  </a:moveTo>
                  <a:cubicBezTo>
                    <a:pt x="224" y="0"/>
                    <a:pt x="1" y="179"/>
                    <a:pt x="1" y="367"/>
                  </a:cubicBezTo>
                  <a:cubicBezTo>
                    <a:pt x="1" y="722"/>
                    <a:pt x="22" y="1099"/>
                    <a:pt x="126" y="1455"/>
                  </a:cubicBezTo>
                  <a:cubicBezTo>
                    <a:pt x="157" y="1554"/>
                    <a:pt x="225" y="1594"/>
                    <a:pt x="304" y="1594"/>
                  </a:cubicBezTo>
                  <a:cubicBezTo>
                    <a:pt x="490" y="1594"/>
                    <a:pt x="736" y="1368"/>
                    <a:pt x="691" y="1162"/>
                  </a:cubicBezTo>
                  <a:cubicBezTo>
                    <a:pt x="587" y="848"/>
                    <a:pt x="545" y="534"/>
                    <a:pt x="545" y="199"/>
                  </a:cubicBezTo>
                  <a:cubicBezTo>
                    <a:pt x="545" y="56"/>
                    <a:pt x="475" y="0"/>
                    <a:pt x="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4820800" y="1045250"/>
              <a:ext cx="30425" cy="24075"/>
            </a:xfrm>
            <a:custGeom>
              <a:avLst/>
              <a:gdLst/>
              <a:ahLst/>
              <a:cxnLst/>
              <a:rect l="l" t="t" r="r" b="b"/>
              <a:pathLst>
                <a:path w="1217" h="963" extrusionOk="0">
                  <a:moveTo>
                    <a:pt x="557" y="584"/>
                  </a:moveTo>
                  <a:lnTo>
                    <a:pt x="557" y="584"/>
                  </a:lnTo>
                  <a:cubicBezTo>
                    <a:pt x="557" y="585"/>
                    <a:pt x="556" y="585"/>
                    <a:pt x="556" y="586"/>
                  </a:cubicBezTo>
                  <a:lnTo>
                    <a:pt x="556" y="586"/>
                  </a:lnTo>
                  <a:cubicBezTo>
                    <a:pt x="555" y="586"/>
                    <a:pt x="555" y="586"/>
                    <a:pt x="554" y="586"/>
                  </a:cubicBezTo>
                  <a:lnTo>
                    <a:pt x="554" y="586"/>
                  </a:lnTo>
                  <a:cubicBezTo>
                    <a:pt x="555" y="585"/>
                    <a:pt x="555" y="585"/>
                    <a:pt x="556" y="584"/>
                  </a:cubicBezTo>
                  <a:lnTo>
                    <a:pt x="556" y="584"/>
                  </a:lnTo>
                  <a:cubicBezTo>
                    <a:pt x="556" y="584"/>
                    <a:pt x="557" y="584"/>
                    <a:pt x="557" y="584"/>
                  </a:cubicBezTo>
                  <a:close/>
                  <a:moveTo>
                    <a:pt x="1028" y="0"/>
                  </a:moveTo>
                  <a:cubicBezTo>
                    <a:pt x="816" y="0"/>
                    <a:pt x="614" y="29"/>
                    <a:pt x="434" y="131"/>
                  </a:cubicBezTo>
                  <a:lnTo>
                    <a:pt x="434" y="131"/>
                  </a:lnTo>
                  <a:cubicBezTo>
                    <a:pt x="200" y="165"/>
                    <a:pt x="0" y="366"/>
                    <a:pt x="21" y="620"/>
                  </a:cubicBezTo>
                  <a:lnTo>
                    <a:pt x="21" y="620"/>
                  </a:lnTo>
                  <a:cubicBezTo>
                    <a:pt x="9" y="663"/>
                    <a:pt x="3" y="707"/>
                    <a:pt x="3" y="753"/>
                  </a:cubicBezTo>
                  <a:cubicBezTo>
                    <a:pt x="3" y="899"/>
                    <a:pt x="76" y="958"/>
                    <a:pt x="169" y="958"/>
                  </a:cubicBezTo>
                  <a:cubicBezTo>
                    <a:pt x="207" y="958"/>
                    <a:pt x="249" y="948"/>
                    <a:pt x="290" y="930"/>
                  </a:cubicBezTo>
                  <a:lnTo>
                    <a:pt x="290" y="930"/>
                  </a:lnTo>
                  <a:cubicBezTo>
                    <a:pt x="340" y="951"/>
                    <a:pt x="392" y="963"/>
                    <a:pt x="442" y="963"/>
                  </a:cubicBezTo>
                  <a:cubicBezTo>
                    <a:pt x="589" y="963"/>
                    <a:pt x="756" y="795"/>
                    <a:pt x="861" y="732"/>
                  </a:cubicBezTo>
                  <a:cubicBezTo>
                    <a:pt x="1028" y="586"/>
                    <a:pt x="1175" y="440"/>
                    <a:pt x="1216" y="209"/>
                  </a:cubicBezTo>
                  <a:cubicBezTo>
                    <a:pt x="1216" y="105"/>
                    <a:pt x="1154" y="0"/>
                    <a:pt x="10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4908900" y="429525"/>
              <a:ext cx="274475" cy="218700"/>
            </a:xfrm>
            <a:custGeom>
              <a:avLst/>
              <a:gdLst/>
              <a:ahLst/>
              <a:cxnLst/>
              <a:rect l="l" t="t" r="r" b="b"/>
              <a:pathLst>
                <a:path w="10979" h="8748" extrusionOk="0">
                  <a:moveTo>
                    <a:pt x="8099" y="0"/>
                  </a:moveTo>
                  <a:cubicBezTo>
                    <a:pt x="7422" y="0"/>
                    <a:pt x="6776" y="239"/>
                    <a:pt x="6167" y="923"/>
                  </a:cubicBezTo>
                  <a:cubicBezTo>
                    <a:pt x="4325" y="2952"/>
                    <a:pt x="2777" y="5421"/>
                    <a:pt x="266" y="6739"/>
                  </a:cubicBezTo>
                  <a:cubicBezTo>
                    <a:pt x="36" y="6881"/>
                    <a:pt x="0" y="7308"/>
                    <a:pt x="224" y="7308"/>
                  </a:cubicBezTo>
                  <a:cubicBezTo>
                    <a:pt x="264" y="7308"/>
                    <a:pt x="313" y="7295"/>
                    <a:pt x="371" y="7263"/>
                  </a:cubicBezTo>
                  <a:cubicBezTo>
                    <a:pt x="2212" y="6279"/>
                    <a:pt x="3593" y="4710"/>
                    <a:pt x="4932" y="3182"/>
                  </a:cubicBezTo>
                  <a:cubicBezTo>
                    <a:pt x="5581" y="2408"/>
                    <a:pt x="6187" y="1529"/>
                    <a:pt x="6920" y="839"/>
                  </a:cubicBezTo>
                  <a:cubicBezTo>
                    <a:pt x="7152" y="624"/>
                    <a:pt x="7464" y="541"/>
                    <a:pt x="7812" y="541"/>
                  </a:cubicBezTo>
                  <a:cubicBezTo>
                    <a:pt x="8618" y="541"/>
                    <a:pt x="9619" y="986"/>
                    <a:pt x="10276" y="1253"/>
                  </a:cubicBezTo>
                  <a:lnTo>
                    <a:pt x="10276" y="1253"/>
                  </a:lnTo>
                  <a:cubicBezTo>
                    <a:pt x="9306" y="3064"/>
                    <a:pt x="7808" y="4421"/>
                    <a:pt x="6292" y="5798"/>
                  </a:cubicBezTo>
                  <a:cubicBezTo>
                    <a:pt x="5643" y="6384"/>
                    <a:pt x="5058" y="7074"/>
                    <a:pt x="4409" y="7639"/>
                  </a:cubicBezTo>
                  <a:cubicBezTo>
                    <a:pt x="4004" y="8009"/>
                    <a:pt x="3437" y="8175"/>
                    <a:pt x="2855" y="8175"/>
                  </a:cubicBezTo>
                  <a:cubicBezTo>
                    <a:pt x="2052" y="8175"/>
                    <a:pt x="1220" y="7859"/>
                    <a:pt x="747" y="7325"/>
                  </a:cubicBezTo>
                  <a:cubicBezTo>
                    <a:pt x="710" y="7284"/>
                    <a:pt x="666" y="7266"/>
                    <a:pt x="620" y="7266"/>
                  </a:cubicBezTo>
                  <a:cubicBezTo>
                    <a:pt x="408" y="7266"/>
                    <a:pt x="157" y="7639"/>
                    <a:pt x="329" y="7827"/>
                  </a:cubicBezTo>
                  <a:cubicBezTo>
                    <a:pt x="906" y="8476"/>
                    <a:pt x="1642" y="8747"/>
                    <a:pt x="2396" y="8747"/>
                  </a:cubicBezTo>
                  <a:cubicBezTo>
                    <a:pt x="3420" y="8747"/>
                    <a:pt x="4478" y="8248"/>
                    <a:pt x="5225" y="7514"/>
                  </a:cubicBezTo>
                  <a:cubicBezTo>
                    <a:pt x="7234" y="5505"/>
                    <a:pt x="9619" y="3726"/>
                    <a:pt x="10895" y="1111"/>
                  </a:cubicBezTo>
                  <a:cubicBezTo>
                    <a:pt x="10937" y="1006"/>
                    <a:pt x="10979" y="818"/>
                    <a:pt x="10812" y="734"/>
                  </a:cubicBezTo>
                  <a:cubicBezTo>
                    <a:pt x="9865" y="384"/>
                    <a:pt x="8957" y="0"/>
                    <a:pt x="8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4806625" y="489000"/>
              <a:ext cx="131075" cy="124250"/>
            </a:xfrm>
            <a:custGeom>
              <a:avLst/>
              <a:gdLst/>
              <a:ahLst/>
              <a:cxnLst/>
              <a:rect l="l" t="t" r="r" b="b"/>
              <a:pathLst>
                <a:path w="5243" h="4970" extrusionOk="0">
                  <a:moveTo>
                    <a:pt x="4993" y="0"/>
                  </a:moveTo>
                  <a:cubicBezTo>
                    <a:pt x="4942" y="0"/>
                    <a:pt x="4882" y="27"/>
                    <a:pt x="4817" y="92"/>
                  </a:cubicBezTo>
                  <a:cubicBezTo>
                    <a:pt x="3269" y="1536"/>
                    <a:pt x="2014" y="3272"/>
                    <a:pt x="235" y="4486"/>
                  </a:cubicBezTo>
                  <a:cubicBezTo>
                    <a:pt x="0" y="4654"/>
                    <a:pt x="75" y="4969"/>
                    <a:pt x="286" y="4969"/>
                  </a:cubicBezTo>
                  <a:cubicBezTo>
                    <a:pt x="338" y="4969"/>
                    <a:pt x="399" y="4950"/>
                    <a:pt x="465" y="4904"/>
                  </a:cubicBezTo>
                  <a:cubicBezTo>
                    <a:pt x="2244" y="3691"/>
                    <a:pt x="3499" y="1975"/>
                    <a:pt x="5048" y="511"/>
                  </a:cubicBezTo>
                  <a:cubicBezTo>
                    <a:pt x="5243" y="331"/>
                    <a:pt x="5172" y="0"/>
                    <a:pt x="49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4833475" y="535625"/>
              <a:ext cx="104525" cy="81425"/>
            </a:xfrm>
            <a:custGeom>
              <a:avLst/>
              <a:gdLst/>
              <a:ahLst/>
              <a:cxnLst/>
              <a:rect l="l" t="t" r="r" b="b"/>
              <a:pathLst>
                <a:path w="4181" h="3257" extrusionOk="0">
                  <a:moveTo>
                    <a:pt x="3873" y="1"/>
                  </a:moveTo>
                  <a:cubicBezTo>
                    <a:pt x="3798" y="1"/>
                    <a:pt x="3713" y="39"/>
                    <a:pt x="3639" y="131"/>
                  </a:cubicBezTo>
                  <a:cubicBezTo>
                    <a:pt x="2655" y="1198"/>
                    <a:pt x="1337" y="1805"/>
                    <a:pt x="228" y="2747"/>
                  </a:cubicBezTo>
                  <a:cubicBezTo>
                    <a:pt x="0" y="2926"/>
                    <a:pt x="64" y="3257"/>
                    <a:pt x="251" y="3257"/>
                  </a:cubicBezTo>
                  <a:cubicBezTo>
                    <a:pt x="304" y="3257"/>
                    <a:pt x="368" y="3230"/>
                    <a:pt x="437" y="3165"/>
                  </a:cubicBezTo>
                  <a:cubicBezTo>
                    <a:pt x="1588" y="2203"/>
                    <a:pt x="2948" y="1554"/>
                    <a:pt x="3974" y="424"/>
                  </a:cubicBezTo>
                  <a:cubicBezTo>
                    <a:pt x="4180" y="217"/>
                    <a:pt x="4054" y="1"/>
                    <a:pt x="38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4938750" y="500075"/>
              <a:ext cx="125550" cy="131750"/>
            </a:xfrm>
            <a:custGeom>
              <a:avLst/>
              <a:gdLst/>
              <a:ahLst/>
              <a:cxnLst/>
              <a:rect l="l" t="t" r="r" b="b"/>
              <a:pathLst>
                <a:path w="5022" h="5270" extrusionOk="0">
                  <a:moveTo>
                    <a:pt x="4817" y="1"/>
                  </a:moveTo>
                  <a:cubicBezTo>
                    <a:pt x="4681" y="1"/>
                    <a:pt x="4505" y="109"/>
                    <a:pt x="4449" y="277"/>
                  </a:cubicBezTo>
                  <a:cubicBezTo>
                    <a:pt x="4157" y="1281"/>
                    <a:pt x="3320" y="1951"/>
                    <a:pt x="2504" y="2578"/>
                  </a:cubicBezTo>
                  <a:cubicBezTo>
                    <a:pt x="2190" y="2829"/>
                    <a:pt x="1876" y="3101"/>
                    <a:pt x="1562" y="3373"/>
                  </a:cubicBezTo>
                  <a:cubicBezTo>
                    <a:pt x="1123" y="3792"/>
                    <a:pt x="809" y="4378"/>
                    <a:pt x="265" y="4713"/>
                  </a:cubicBezTo>
                  <a:cubicBezTo>
                    <a:pt x="38" y="4852"/>
                    <a:pt x="0" y="5269"/>
                    <a:pt x="213" y="5269"/>
                  </a:cubicBezTo>
                  <a:cubicBezTo>
                    <a:pt x="255" y="5269"/>
                    <a:pt x="307" y="5253"/>
                    <a:pt x="369" y="5215"/>
                  </a:cubicBezTo>
                  <a:cubicBezTo>
                    <a:pt x="809" y="4922"/>
                    <a:pt x="1144" y="4566"/>
                    <a:pt x="1478" y="4169"/>
                  </a:cubicBezTo>
                  <a:cubicBezTo>
                    <a:pt x="1897" y="3645"/>
                    <a:pt x="2420" y="3248"/>
                    <a:pt x="2943" y="2829"/>
                  </a:cubicBezTo>
                  <a:cubicBezTo>
                    <a:pt x="3801" y="2139"/>
                    <a:pt x="4659" y="1365"/>
                    <a:pt x="4973" y="277"/>
                  </a:cubicBezTo>
                  <a:cubicBezTo>
                    <a:pt x="5021" y="82"/>
                    <a:pt x="4934" y="1"/>
                    <a:pt x="48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5"/>
            <p:cNvSpPr/>
            <p:nvPr/>
          </p:nvSpPr>
          <p:spPr>
            <a:xfrm>
              <a:off x="4956550" y="552425"/>
              <a:ext cx="93900" cy="83675"/>
            </a:xfrm>
            <a:custGeom>
              <a:avLst/>
              <a:gdLst/>
              <a:ahLst/>
              <a:cxnLst/>
              <a:rect l="l" t="t" r="r" b="b"/>
              <a:pathLst>
                <a:path w="3756" h="3347" extrusionOk="0">
                  <a:moveTo>
                    <a:pt x="3477" y="0"/>
                  </a:moveTo>
                  <a:cubicBezTo>
                    <a:pt x="3368" y="0"/>
                    <a:pt x="3242" y="62"/>
                    <a:pt x="3172" y="191"/>
                  </a:cubicBezTo>
                  <a:cubicBezTo>
                    <a:pt x="2545" y="1426"/>
                    <a:pt x="1143" y="1970"/>
                    <a:pt x="222" y="2932"/>
                  </a:cubicBezTo>
                  <a:cubicBezTo>
                    <a:pt x="0" y="3140"/>
                    <a:pt x="124" y="3347"/>
                    <a:pt x="311" y="3347"/>
                  </a:cubicBezTo>
                  <a:cubicBezTo>
                    <a:pt x="389" y="3347"/>
                    <a:pt x="477" y="3311"/>
                    <a:pt x="557" y="3225"/>
                  </a:cubicBezTo>
                  <a:cubicBezTo>
                    <a:pt x="1561" y="2200"/>
                    <a:pt x="2942" y="1656"/>
                    <a:pt x="3633" y="359"/>
                  </a:cubicBezTo>
                  <a:cubicBezTo>
                    <a:pt x="3756" y="125"/>
                    <a:pt x="3633" y="0"/>
                    <a:pt x="3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5"/>
            <p:cNvSpPr/>
            <p:nvPr/>
          </p:nvSpPr>
          <p:spPr>
            <a:xfrm>
              <a:off x="5032225" y="732750"/>
              <a:ext cx="135125" cy="141875"/>
            </a:xfrm>
            <a:custGeom>
              <a:avLst/>
              <a:gdLst/>
              <a:ahLst/>
              <a:cxnLst/>
              <a:rect l="l" t="t" r="r" b="b"/>
              <a:pathLst>
                <a:path w="5405" h="5675" extrusionOk="0">
                  <a:moveTo>
                    <a:pt x="5145" y="1"/>
                  </a:moveTo>
                  <a:cubicBezTo>
                    <a:pt x="5091" y="1"/>
                    <a:pt x="5028" y="27"/>
                    <a:pt x="4958" y="92"/>
                  </a:cubicBezTo>
                  <a:cubicBezTo>
                    <a:pt x="3284" y="1745"/>
                    <a:pt x="1757" y="3503"/>
                    <a:pt x="208" y="5240"/>
                  </a:cubicBezTo>
                  <a:cubicBezTo>
                    <a:pt x="1" y="5462"/>
                    <a:pt x="109" y="5674"/>
                    <a:pt x="293" y="5674"/>
                  </a:cubicBezTo>
                  <a:cubicBezTo>
                    <a:pt x="369" y="5674"/>
                    <a:pt x="458" y="5639"/>
                    <a:pt x="543" y="5553"/>
                  </a:cubicBezTo>
                  <a:cubicBezTo>
                    <a:pt x="2070" y="3859"/>
                    <a:pt x="3556" y="2101"/>
                    <a:pt x="5209" y="511"/>
                  </a:cubicBezTo>
                  <a:cubicBezTo>
                    <a:pt x="5404" y="332"/>
                    <a:pt x="5334" y="1"/>
                    <a:pt x="5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5"/>
            <p:cNvSpPr/>
            <p:nvPr/>
          </p:nvSpPr>
          <p:spPr>
            <a:xfrm>
              <a:off x="5058475" y="762450"/>
              <a:ext cx="109725" cy="114075"/>
            </a:xfrm>
            <a:custGeom>
              <a:avLst/>
              <a:gdLst/>
              <a:ahLst/>
              <a:cxnLst/>
              <a:rect l="l" t="t" r="r" b="b"/>
              <a:pathLst>
                <a:path w="4389" h="4563" extrusionOk="0">
                  <a:moveTo>
                    <a:pt x="4099" y="0"/>
                  </a:moveTo>
                  <a:cubicBezTo>
                    <a:pt x="4023" y="0"/>
                    <a:pt x="3938" y="41"/>
                    <a:pt x="3866" y="139"/>
                  </a:cubicBezTo>
                  <a:cubicBezTo>
                    <a:pt x="2715" y="1520"/>
                    <a:pt x="1376" y="2754"/>
                    <a:pt x="204" y="4135"/>
                  </a:cubicBezTo>
                  <a:cubicBezTo>
                    <a:pt x="0" y="4354"/>
                    <a:pt x="121" y="4563"/>
                    <a:pt x="299" y="4563"/>
                  </a:cubicBezTo>
                  <a:cubicBezTo>
                    <a:pt x="376" y="4563"/>
                    <a:pt x="463" y="4523"/>
                    <a:pt x="539" y="4428"/>
                  </a:cubicBezTo>
                  <a:cubicBezTo>
                    <a:pt x="1711" y="3068"/>
                    <a:pt x="3050" y="1834"/>
                    <a:pt x="4201" y="432"/>
                  </a:cubicBezTo>
                  <a:cubicBezTo>
                    <a:pt x="4388" y="201"/>
                    <a:pt x="4268" y="0"/>
                    <a:pt x="4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5"/>
            <p:cNvSpPr/>
            <p:nvPr/>
          </p:nvSpPr>
          <p:spPr>
            <a:xfrm>
              <a:off x="5057975" y="806500"/>
              <a:ext cx="108725" cy="95025"/>
            </a:xfrm>
            <a:custGeom>
              <a:avLst/>
              <a:gdLst/>
              <a:ahLst/>
              <a:cxnLst/>
              <a:rect l="l" t="t" r="r" b="b"/>
              <a:pathLst>
                <a:path w="4349" h="3801" extrusionOk="0">
                  <a:moveTo>
                    <a:pt x="4094" y="1"/>
                  </a:moveTo>
                  <a:cubicBezTo>
                    <a:pt x="4040" y="1"/>
                    <a:pt x="3977" y="28"/>
                    <a:pt x="3907" y="93"/>
                  </a:cubicBezTo>
                  <a:cubicBezTo>
                    <a:pt x="2756" y="1202"/>
                    <a:pt x="1647" y="2499"/>
                    <a:pt x="245" y="3273"/>
                  </a:cubicBezTo>
                  <a:cubicBezTo>
                    <a:pt x="33" y="3379"/>
                    <a:pt x="0" y="3800"/>
                    <a:pt x="211" y="3800"/>
                  </a:cubicBezTo>
                  <a:cubicBezTo>
                    <a:pt x="249" y="3800"/>
                    <a:pt x="295" y="3786"/>
                    <a:pt x="350" y="3754"/>
                  </a:cubicBezTo>
                  <a:cubicBezTo>
                    <a:pt x="1815" y="2980"/>
                    <a:pt x="2945" y="1641"/>
                    <a:pt x="4137" y="511"/>
                  </a:cubicBezTo>
                  <a:cubicBezTo>
                    <a:pt x="4349" y="332"/>
                    <a:pt x="4282" y="1"/>
                    <a:pt x="40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5115325" y="694225"/>
              <a:ext cx="273625" cy="592925"/>
            </a:xfrm>
            <a:custGeom>
              <a:avLst/>
              <a:gdLst/>
              <a:ahLst/>
              <a:cxnLst/>
              <a:rect l="l" t="t" r="r" b="b"/>
              <a:pathLst>
                <a:path w="10945" h="23717" extrusionOk="0">
                  <a:moveTo>
                    <a:pt x="8540" y="0"/>
                  </a:moveTo>
                  <a:cubicBezTo>
                    <a:pt x="8452" y="0"/>
                    <a:pt x="8354" y="27"/>
                    <a:pt x="8246" y="85"/>
                  </a:cubicBezTo>
                  <a:cubicBezTo>
                    <a:pt x="6739" y="901"/>
                    <a:pt x="5693" y="2491"/>
                    <a:pt x="4438" y="3621"/>
                  </a:cubicBezTo>
                  <a:cubicBezTo>
                    <a:pt x="2994" y="4898"/>
                    <a:pt x="1487" y="6069"/>
                    <a:pt x="190" y="7513"/>
                  </a:cubicBezTo>
                  <a:cubicBezTo>
                    <a:pt x="1" y="7732"/>
                    <a:pt x="116" y="7940"/>
                    <a:pt x="295" y="7940"/>
                  </a:cubicBezTo>
                  <a:cubicBezTo>
                    <a:pt x="373" y="7940"/>
                    <a:pt x="464" y="7901"/>
                    <a:pt x="546" y="7806"/>
                  </a:cubicBezTo>
                  <a:cubicBezTo>
                    <a:pt x="1697" y="6530"/>
                    <a:pt x="3015" y="5421"/>
                    <a:pt x="4333" y="4291"/>
                  </a:cubicBezTo>
                  <a:cubicBezTo>
                    <a:pt x="5505" y="3286"/>
                    <a:pt x="6488" y="2052"/>
                    <a:pt x="7681" y="1048"/>
                  </a:cubicBezTo>
                  <a:cubicBezTo>
                    <a:pt x="7876" y="884"/>
                    <a:pt x="8038" y="814"/>
                    <a:pt x="8173" y="814"/>
                  </a:cubicBezTo>
                  <a:cubicBezTo>
                    <a:pt x="8847" y="814"/>
                    <a:pt x="8835" y="2561"/>
                    <a:pt x="8853" y="3014"/>
                  </a:cubicBezTo>
                  <a:cubicBezTo>
                    <a:pt x="8874" y="3851"/>
                    <a:pt x="8853" y="4688"/>
                    <a:pt x="8874" y="5525"/>
                  </a:cubicBezTo>
                  <a:cubicBezTo>
                    <a:pt x="8957" y="7304"/>
                    <a:pt x="9648" y="9103"/>
                    <a:pt x="9982" y="10882"/>
                  </a:cubicBezTo>
                  <a:cubicBezTo>
                    <a:pt x="10317" y="12639"/>
                    <a:pt x="10422" y="14376"/>
                    <a:pt x="10338" y="16154"/>
                  </a:cubicBezTo>
                  <a:cubicBezTo>
                    <a:pt x="10275" y="17682"/>
                    <a:pt x="8016" y="18498"/>
                    <a:pt x="6886" y="19251"/>
                  </a:cubicBezTo>
                  <a:cubicBezTo>
                    <a:pt x="5630" y="20088"/>
                    <a:pt x="4417" y="20967"/>
                    <a:pt x="3099" y="21699"/>
                  </a:cubicBezTo>
                  <a:cubicBezTo>
                    <a:pt x="2324" y="22139"/>
                    <a:pt x="1404" y="22578"/>
                    <a:pt x="797" y="23289"/>
                  </a:cubicBezTo>
                  <a:cubicBezTo>
                    <a:pt x="622" y="23508"/>
                    <a:pt x="732" y="23717"/>
                    <a:pt x="899" y="23717"/>
                  </a:cubicBezTo>
                  <a:cubicBezTo>
                    <a:pt x="972" y="23717"/>
                    <a:pt x="1056" y="23677"/>
                    <a:pt x="1132" y="23582"/>
                  </a:cubicBezTo>
                  <a:cubicBezTo>
                    <a:pt x="2031" y="22557"/>
                    <a:pt x="3517" y="22076"/>
                    <a:pt x="4584" y="21343"/>
                  </a:cubicBezTo>
                  <a:cubicBezTo>
                    <a:pt x="6300" y="20193"/>
                    <a:pt x="7974" y="19000"/>
                    <a:pt x="9773" y="17996"/>
                  </a:cubicBezTo>
                  <a:cubicBezTo>
                    <a:pt x="10819" y="17431"/>
                    <a:pt x="10861" y="16280"/>
                    <a:pt x="10903" y="15213"/>
                  </a:cubicBezTo>
                  <a:cubicBezTo>
                    <a:pt x="10945" y="13141"/>
                    <a:pt x="10631" y="11154"/>
                    <a:pt x="10213" y="9145"/>
                  </a:cubicBezTo>
                  <a:cubicBezTo>
                    <a:pt x="9982" y="8015"/>
                    <a:pt x="9648" y="6885"/>
                    <a:pt x="9459" y="5734"/>
                  </a:cubicBezTo>
                  <a:cubicBezTo>
                    <a:pt x="9292" y="4605"/>
                    <a:pt x="9459" y="3454"/>
                    <a:pt x="9376" y="2345"/>
                  </a:cubicBezTo>
                  <a:cubicBezTo>
                    <a:pt x="9357" y="1988"/>
                    <a:pt x="9305" y="0"/>
                    <a:pt x="85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5"/>
            <p:cNvSpPr/>
            <p:nvPr/>
          </p:nvSpPr>
          <p:spPr>
            <a:xfrm>
              <a:off x="4865850" y="610500"/>
              <a:ext cx="45525" cy="669875"/>
            </a:xfrm>
            <a:custGeom>
              <a:avLst/>
              <a:gdLst/>
              <a:ahLst/>
              <a:cxnLst/>
              <a:rect l="l" t="t" r="r" b="b"/>
              <a:pathLst>
                <a:path w="1821" h="26795" extrusionOk="0">
                  <a:moveTo>
                    <a:pt x="1284" y="0"/>
                  </a:moveTo>
                  <a:cubicBezTo>
                    <a:pt x="981" y="0"/>
                    <a:pt x="681" y="507"/>
                    <a:pt x="963" y="568"/>
                  </a:cubicBezTo>
                  <a:cubicBezTo>
                    <a:pt x="1151" y="588"/>
                    <a:pt x="1067" y="3727"/>
                    <a:pt x="1067" y="4145"/>
                  </a:cubicBezTo>
                  <a:cubicBezTo>
                    <a:pt x="1047" y="6384"/>
                    <a:pt x="712" y="8623"/>
                    <a:pt x="733" y="10862"/>
                  </a:cubicBezTo>
                  <a:cubicBezTo>
                    <a:pt x="795" y="13561"/>
                    <a:pt x="712" y="16281"/>
                    <a:pt x="544" y="18980"/>
                  </a:cubicBezTo>
                  <a:cubicBezTo>
                    <a:pt x="419" y="21512"/>
                    <a:pt x="0" y="24128"/>
                    <a:pt x="356" y="26638"/>
                  </a:cubicBezTo>
                  <a:cubicBezTo>
                    <a:pt x="369" y="26752"/>
                    <a:pt x="417" y="26795"/>
                    <a:pt x="481" y="26795"/>
                  </a:cubicBezTo>
                  <a:cubicBezTo>
                    <a:pt x="628" y="26795"/>
                    <a:pt x="856" y="26561"/>
                    <a:pt x="900" y="26429"/>
                  </a:cubicBezTo>
                  <a:lnTo>
                    <a:pt x="963" y="26032"/>
                  </a:lnTo>
                  <a:cubicBezTo>
                    <a:pt x="993" y="25896"/>
                    <a:pt x="939" y="25842"/>
                    <a:pt x="854" y="25842"/>
                  </a:cubicBezTo>
                  <a:cubicBezTo>
                    <a:pt x="849" y="25842"/>
                    <a:pt x="844" y="25842"/>
                    <a:pt x="839" y="25842"/>
                  </a:cubicBezTo>
                  <a:lnTo>
                    <a:pt x="839" y="25842"/>
                  </a:lnTo>
                  <a:cubicBezTo>
                    <a:pt x="585" y="23213"/>
                    <a:pt x="1036" y="20440"/>
                    <a:pt x="1193" y="17850"/>
                  </a:cubicBezTo>
                  <a:cubicBezTo>
                    <a:pt x="1339" y="14817"/>
                    <a:pt x="1235" y="11804"/>
                    <a:pt x="1319" y="8770"/>
                  </a:cubicBezTo>
                  <a:cubicBezTo>
                    <a:pt x="1360" y="6782"/>
                    <a:pt x="1674" y="4857"/>
                    <a:pt x="1653" y="2869"/>
                  </a:cubicBezTo>
                  <a:cubicBezTo>
                    <a:pt x="1653" y="2472"/>
                    <a:pt x="1821" y="107"/>
                    <a:pt x="1319" y="3"/>
                  </a:cubicBezTo>
                  <a:cubicBezTo>
                    <a:pt x="1307" y="1"/>
                    <a:pt x="1295" y="0"/>
                    <a:pt x="12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4998700" y="641275"/>
              <a:ext cx="37150" cy="639675"/>
            </a:xfrm>
            <a:custGeom>
              <a:avLst/>
              <a:gdLst/>
              <a:ahLst/>
              <a:cxnLst/>
              <a:rect l="l" t="t" r="r" b="b"/>
              <a:pathLst>
                <a:path w="1486" h="25587" extrusionOk="0">
                  <a:moveTo>
                    <a:pt x="553" y="0"/>
                  </a:moveTo>
                  <a:cubicBezTo>
                    <a:pt x="379" y="0"/>
                    <a:pt x="111" y="255"/>
                    <a:pt x="126" y="466"/>
                  </a:cubicBezTo>
                  <a:cubicBezTo>
                    <a:pt x="629" y="5111"/>
                    <a:pt x="85" y="9777"/>
                    <a:pt x="22" y="14422"/>
                  </a:cubicBezTo>
                  <a:cubicBezTo>
                    <a:pt x="1" y="16473"/>
                    <a:pt x="294" y="18503"/>
                    <a:pt x="315" y="20532"/>
                  </a:cubicBezTo>
                  <a:cubicBezTo>
                    <a:pt x="315" y="22227"/>
                    <a:pt x="231" y="23922"/>
                    <a:pt x="942" y="25491"/>
                  </a:cubicBezTo>
                  <a:cubicBezTo>
                    <a:pt x="974" y="25559"/>
                    <a:pt x="1021" y="25587"/>
                    <a:pt x="1074" y="25587"/>
                  </a:cubicBezTo>
                  <a:cubicBezTo>
                    <a:pt x="1234" y="25587"/>
                    <a:pt x="1450" y="25339"/>
                    <a:pt x="1466" y="25198"/>
                  </a:cubicBezTo>
                  <a:cubicBezTo>
                    <a:pt x="1486" y="25017"/>
                    <a:pt x="1467" y="24971"/>
                    <a:pt x="1353" y="24856"/>
                  </a:cubicBezTo>
                  <a:lnTo>
                    <a:pt x="1353" y="24856"/>
                  </a:lnTo>
                  <a:cubicBezTo>
                    <a:pt x="673" y="23140"/>
                    <a:pt x="939" y="21313"/>
                    <a:pt x="859" y="19486"/>
                  </a:cubicBezTo>
                  <a:cubicBezTo>
                    <a:pt x="754" y="17247"/>
                    <a:pt x="566" y="15029"/>
                    <a:pt x="629" y="12749"/>
                  </a:cubicBezTo>
                  <a:cubicBezTo>
                    <a:pt x="733" y="8543"/>
                    <a:pt x="1152" y="4358"/>
                    <a:pt x="691" y="132"/>
                  </a:cubicBezTo>
                  <a:cubicBezTo>
                    <a:pt x="674" y="38"/>
                    <a:pt x="621" y="0"/>
                    <a:pt x="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6" name="Google Shape;616;p45"/>
          <p:cNvGrpSpPr/>
          <p:nvPr/>
        </p:nvGrpSpPr>
        <p:grpSpPr>
          <a:xfrm>
            <a:off x="938825" y="4243100"/>
            <a:ext cx="659550" cy="428250"/>
            <a:chOff x="2028375" y="1610825"/>
            <a:chExt cx="659550" cy="428250"/>
          </a:xfrm>
        </p:grpSpPr>
        <p:sp>
          <p:nvSpPr>
            <p:cNvPr id="617" name="Google Shape;617;p45"/>
            <p:cNvSpPr/>
            <p:nvPr/>
          </p:nvSpPr>
          <p:spPr>
            <a:xfrm>
              <a:off x="2049775" y="1610825"/>
              <a:ext cx="638150" cy="428250"/>
            </a:xfrm>
            <a:custGeom>
              <a:avLst/>
              <a:gdLst/>
              <a:ahLst/>
              <a:cxnLst/>
              <a:rect l="l" t="t" r="r" b="b"/>
              <a:pathLst>
                <a:path w="25526" h="17130" extrusionOk="0">
                  <a:moveTo>
                    <a:pt x="24875" y="1"/>
                  </a:moveTo>
                  <a:cubicBezTo>
                    <a:pt x="24778" y="1"/>
                    <a:pt x="24664" y="25"/>
                    <a:pt x="24534" y="79"/>
                  </a:cubicBezTo>
                  <a:cubicBezTo>
                    <a:pt x="18654" y="2485"/>
                    <a:pt x="12064" y="2297"/>
                    <a:pt x="6017" y="4180"/>
                  </a:cubicBezTo>
                  <a:cubicBezTo>
                    <a:pt x="5682" y="4285"/>
                    <a:pt x="5263" y="4682"/>
                    <a:pt x="5263" y="5059"/>
                  </a:cubicBezTo>
                  <a:cubicBezTo>
                    <a:pt x="5326" y="6921"/>
                    <a:pt x="6330" y="8763"/>
                    <a:pt x="7042" y="10436"/>
                  </a:cubicBezTo>
                  <a:cubicBezTo>
                    <a:pt x="7293" y="11085"/>
                    <a:pt x="9281" y="15249"/>
                    <a:pt x="8172" y="15626"/>
                  </a:cubicBezTo>
                  <a:cubicBezTo>
                    <a:pt x="8061" y="15664"/>
                    <a:pt x="7948" y="15683"/>
                    <a:pt x="7833" y="15683"/>
                  </a:cubicBezTo>
                  <a:cubicBezTo>
                    <a:pt x="6464" y="15683"/>
                    <a:pt x="4817" y="13111"/>
                    <a:pt x="4238" y="12320"/>
                  </a:cubicBezTo>
                  <a:cubicBezTo>
                    <a:pt x="3276" y="10960"/>
                    <a:pt x="2460" y="9495"/>
                    <a:pt x="1518" y="8093"/>
                  </a:cubicBezTo>
                  <a:cubicBezTo>
                    <a:pt x="1420" y="7938"/>
                    <a:pt x="1284" y="7874"/>
                    <a:pt x="1139" y="7874"/>
                  </a:cubicBezTo>
                  <a:cubicBezTo>
                    <a:pt x="634" y="7874"/>
                    <a:pt x="1" y="8647"/>
                    <a:pt x="325" y="9118"/>
                  </a:cubicBezTo>
                  <a:cubicBezTo>
                    <a:pt x="1539" y="10876"/>
                    <a:pt x="2543" y="12738"/>
                    <a:pt x="3861" y="14433"/>
                  </a:cubicBezTo>
                  <a:cubicBezTo>
                    <a:pt x="4684" y="15466"/>
                    <a:pt x="6064" y="17129"/>
                    <a:pt x="7547" y="17129"/>
                  </a:cubicBezTo>
                  <a:cubicBezTo>
                    <a:pt x="7836" y="17129"/>
                    <a:pt x="8129" y="17066"/>
                    <a:pt x="8423" y="16923"/>
                  </a:cubicBezTo>
                  <a:cubicBezTo>
                    <a:pt x="10431" y="15918"/>
                    <a:pt x="9908" y="13617"/>
                    <a:pt x="9323" y="11922"/>
                  </a:cubicBezTo>
                  <a:cubicBezTo>
                    <a:pt x="8841" y="10583"/>
                    <a:pt x="8297" y="9307"/>
                    <a:pt x="7753" y="7988"/>
                  </a:cubicBezTo>
                  <a:cubicBezTo>
                    <a:pt x="7412" y="7170"/>
                    <a:pt x="6947" y="6255"/>
                    <a:pt x="6752" y="5333"/>
                  </a:cubicBezTo>
                  <a:lnTo>
                    <a:pt x="6752" y="5333"/>
                  </a:lnTo>
                  <a:cubicBezTo>
                    <a:pt x="12686" y="3665"/>
                    <a:pt x="19030" y="3693"/>
                    <a:pt x="24764" y="1356"/>
                  </a:cubicBezTo>
                  <a:cubicBezTo>
                    <a:pt x="25438" y="1082"/>
                    <a:pt x="25525" y="1"/>
                    <a:pt x="24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5"/>
            <p:cNvSpPr/>
            <p:nvPr/>
          </p:nvSpPr>
          <p:spPr>
            <a:xfrm>
              <a:off x="2355825" y="1786400"/>
              <a:ext cx="130550" cy="182325"/>
            </a:xfrm>
            <a:custGeom>
              <a:avLst/>
              <a:gdLst/>
              <a:ahLst/>
              <a:cxnLst/>
              <a:rect l="l" t="t" r="r" b="b"/>
              <a:pathLst>
                <a:path w="5222" h="7293" extrusionOk="0">
                  <a:moveTo>
                    <a:pt x="4474" y="0"/>
                  </a:moveTo>
                  <a:cubicBezTo>
                    <a:pt x="4286" y="0"/>
                    <a:pt x="4073" y="93"/>
                    <a:pt x="3881" y="317"/>
                  </a:cubicBezTo>
                  <a:cubicBezTo>
                    <a:pt x="2249" y="2200"/>
                    <a:pt x="910" y="4250"/>
                    <a:pt x="156" y="6615"/>
                  </a:cubicBezTo>
                  <a:cubicBezTo>
                    <a:pt x="0" y="7092"/>
                    <a:pt x="216" y="7293"/>
                    <a:pt x="519" y="7293"/>
                  </a:cubicBezTo>
                  <a:cubicBezTo>
                    <a:pt x="867" y="7293"/>
                    <a:pt x="1329" y="7028"/>
                    <a:pt x="1474" y="6615"/>
                  </a:cubicBezTo>
                  <a:cubicBezTo>
                    <a:pt x="2144" y="4501"/>
                    <a:pt x="3358" y="2723"/>
                    <a:pt x="4780" y="1049"/>
                  </a:cubicBezTo>
                  <a:cubicBezTo>
                    <a:pt x="5222" y="520"/>
                    <a:pt x="4918" y="0"/>
                    <a:pt x="44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2297425" y="1819375"/>
              <a:ext cx="232275" cy="83050"/>
            </a:xfrm>
            <a:custGeom>
              <a:avLst/>
              <a:gdLst/>
              <a:ahLst/>
              <a:cxnLst/>
              <a:rect l="l" t="t" r="r" b="b"/>
              <a:pathLst>
                <a:path w="9291" h="3322" extrusionOk="0">
                  <a:moveTo>
                    <a:pt x="1319" y="0"/>
                  </a:moveTo>
                  <a:cubicBezTo>
                    <a:pt x="644" y="0"/>
                    <a:pt x="1" y="1404"/>
                    <a:pt x="902" y="1425"/>
                  </a:cubicBezTo>
                  <a:cubicBezTo>
                    <a:pt x="2304" y="1488"/>
                    <a:pt x="3685" y="2157"/>
                    <a:pt x="5003" y="2659"/>
                  </a:cubicBezTo>
                  <a:cubicBezTo>
                    <a:pt x="5759" y="2943"/>
                    <a:pt x="6670" y="3321"/>
                    <a:pt x="7520" y="3321"/>
                  </a:cubicBezTo>
                  <a:cubicBezTo>
                    <a:pt x="7799" y="3321"/>
                    <a:pt x="8072" y="3281"/>
                    <a:pt x="8330" y="3182"/>
                  </a:cubicBezTo>
                  <a:cubicBezTo>
                    <a:pt x="8927" y="2959"/>
                    <a:pt x="9291" y="1721"/>
                    <a:pt x="8711" y="1721"/>
                  </a:cubicBezTo>
                  <a:cubicBezTo>
                    <a:pt x="8640" y="1721"/>
                    <a:pt x="8556" y="1740"/>
                    <a:pt x="8456" y="1781"/>
                  </a:cubicBezTo>
                  <a:cubicBezTo>
                    <a:pt x="8283" y="1844"/>
                    <a:pt x="8095" y="1872"/>
                    <a:pt x="7898" y="1872"/>
                  </a:cubicBezTo>
                  <a:cubicBezTo>
                    <a:pt x="6998" y="1872"/>
                    <a:pt x="5905" y="1298"/>
                    <a:pt x="5150" y="1006"/>
                  </a:cubicBezTo>
                  <a:cubicBezTo>
                    <a:pt x="3936" y="546"/>
                    <a:pt x="2681" y="44"/>
                    <a:pt x="1362" y="2"/>
                  </a:cubicBezTo>
                  <a:cubicBezTo>
                    <a:pt x="1348" y="1"/>
                    <a:pt x="1333" y="0"/>
                    <a:pt x="1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5"/>
            <p:cNvSpPr/>
            <p:nvPr/>
          </p:nvSpPr>
          <p:spPr>
            <a:xfrm>
              <a:off x="2028375" y="1719250"/>
              <a:ext cx="257100" cy="289750"/>
            </a:xfrm>
            <a:custGeom>
              <a:avLst/>
              <a:gdLst/>
              <a:ahLst/>
              <a:cxnLst/>
              <a:rect l="l" t="t" r="r" b="b"/>
              <a:pathLst>
                <a:path w="10284" h="11590" extrusionOk="0">
                  <a:moveTo>
                    <a:pt x="8314" y="10309"/>
                  </a:moveTo>
                  <a:cubicBezTo>
                    <a:pt x="8309" y="10407"/>
                    <a:pt x="8296" y="10445"/>
                    <a:pt x="8289" y="10445"/>
                  </a:cubicBezTo>
                  <a:cubicBezTo>
                    <a:pt x="8279" y="10445"/>
                    <a:pt x="8278" y="10383"/>
                    <a:pt x="8314" y="10309"/>
                  </a:cubicBezTo>
                  <a:close/>
                  <a:moveTo>
                    <a:pt x="7611" y="1"/>
                  </a:moveTo>
                  <a:cubicBezTo>
                    <a:pt x="7174" y="1"/>
                    <a:pt x="6555" y="601"/>
                    <a:pt x="6642" y="1099"/>
                  </a:cubicBezTo>
                  <a:cubicBezTo>
                    <a:pt x="6894" y="2584"/>
                    <a:pt x="7291" y="4070"/>
                    <a:pt x="7605" y="5576"/>
                  </a:cubicBezTo>
                  <a:cubicBezTo>
                    <a:pt x="7814" y="6560"/>
                    <a:pt x="8002" y="7585"/>
                    <a:pt x="8149" y="8568"/>
                  </a:cubicBezTo>
                  <a:cubicBezTo>
                    <a:pt x="8212" y="8945"/>
                    <a:pt x="8254" y="9322"/>
                    <a:pt x="8274" y="9698"/>
                  </a:cubicBezTo>
                  <a:cubicBezTo>
                    <a:pt x="8309" y="9853"/>
                    <a:pt x="8315" y="9979"/>
                    <a:pt x="8316" y="10123"/>
                  </a:cubicBezTo>
                  <a:lnTo>
                    <a:pt x="8316" y="10123"/>
                  </a:lnTo>
                  <a:cubicBezTo>
                    <a:pt x="7217" y="10026"/>
                    <a:pt x="5390" y="7477"/>
                    <a:pt x="4906" y="6915"/>
                  </a:cubicBezTo>
                  <a:cubicBezTo>
                    <a:pt x="4027" y="5869"/>
                    <a:pt x="2939" y="4195"/>
                    <a:pt x="1558" y="3756"/>
                  </a:cubicBezTo>
                  <a:cubicBezTo>
                    <a:pt x="1506" y="3742"/>
                    <a:pt x="1454" y="3735"/>
                    <a:pt x="1401" y="3735"/>
                  </a:cubicBezTo>
                  <a:cubicBezTo>
                    <a:pt x="694" y="3735"/>
                    <a:pt x="0" y="4966"/>
                    <a:pt x="721" y="5200"/>
                  </a:cubicBezTo>
                  <a:cubicBezTo>
                    <a:pt x="1453" y="5430"/>
                    <a:pt x="2081" y="6246"/>
                    <a:pt x="2583" y="6790"/>
                  </a:cubicBezTo>
                  <a:cubicBezTo>
                    <a:pt x="3378" y="7669"/>
                    <a:pt x="4111" y="8568"/>
                    <a:pt x="4906" y="9447"/>
                  </a:cubicBezTo>
                  <a:cubicBezTo>
                    <a:pt x="5630" y="10221"/>
                    <a:pt x="6832" y="11589"/>
                    <a:pt x="8046" y="11589"/>
                  </a:cubicBezTo>
                  <a:cubicBezTo>
                    <a:pt x="8375" y="11589"/>
                    <a:pt x="8706" y="11488"/>
                    <a:pt x="9028" y="11247"/>
                  </a:cubicBezTo>
                  <a:cubicBezTo>
                    <a:pt x="10283" y="10305"/>
                    <a:pt x="9488" y="7815"/>
                    <a:pt x="9279" y="6560"/>
                  </a:cubicBezTo>
                  <a:cubicBezTo>
                    <a:pt x="8902" y="4488"/>
                    <a:pt x="8358" y="2459"/>
                    <a:pt x="8002" y="387"/>
                  </a:cubicBezTo>
                  <a:cubicBezTo>
                    <a:pt x="7952" y="111"/>
                    <a:pt x="7798" y="1"/>
                    <a:pt x="7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1" name="Google Shape;621;p45"/>
          <p:cNvSpPr/>
          <p:nvPr/>
        </p:nvSpPr>
        <p:spPr>
          <a:xfrm>
            <a:off x="7990138" y="4259688"/>
            <a:ext cx="286173" cy="395064"/>
          </a:xfrm>
          <a:custGeom>
            <a:avLst/>
            <a:gdLst/>
            <a:ahLst/>
            <a:cxnLst/>
            <a:rect l="l" t="t" r="r" b="b"/>
            <a:pathLst>
              <a:path w="3837" h="5297" extrusionOk="0">
                <a:moveTo>
                  <a:pt x="1085" y="1"/>
                </a:moveTo>
                <a:cubicBezTo>
                  <a:pt x="990" y="1"/>
                  <a:pt x="909" y="81"/>
                  <a:pt x="868" y="227"/>
                </a:cubicBezTo>
                <a:cubicBezTo>
                  <a:pt x="835" y="327"/>
                  <a:pt x="868" y="460"/>
                  <a:pt x="868" y="627"/>
                </a:cubicBezTo>
                <a:cubicBezTo>
                  <a:pt x="868" y="927"/>
                  <a:pt x="968" y="1261"/>
                  <a:pt x="935" y="1561"/>
                </a:cubicBezTo>
                <a:cubicBezTo>
                  <a:pt x="868" y="2095"/>
                  <a:pt x="534" y="2462"/>
                  <a:pt x="167" y="2795"/>
                </a:cubicBezTo>
                <a:cubicBezTo>
                  <a:pt x="101" y="2862"/>
                  <a:pt x="1" y="3095"/>
                  <a:pt x="34" y="3162"/>
                </a:cubicBezTo>
                <a:cubicBezTo>
                  <a:pt x="101" y="3262"/>
                  <a:pt x="268" y="3329"/>
                  <a:pt x="368" y="3362"/>
                </a:cubicBezTo>
                <a:cubicBezTo>
                  <a:pt x="390" y="3384"/>
                  <a:pt x="412" y="3392"/>
                  <a:pt x="433" y="3392"/>
                </a:cubicBezTo>
                <a:cubicBezTo>
                  <a:pt x="475" y="3392"/>
                  <a:pt x="512" y="3362"/>
                  <a:pt x="534" y="3362"/>
                </a:cubicBezTo>
                <a:cubicBezTo>
                  <a:pt x="591" y="3354"/>
                  <a:pt x="646" y="3349"/>
                  <a:pt x="699" y="3349"/>
                </a:cubicBezTo>
                <a:cubicBezTo>
                  <a:pt x="1054" y="3349"/>
                  <a:pt x="1341" y="3535"/>
                  <a:pt x="1602" y="3796"/>
                </a:cubicBezTo>
                <a:cubicBezTo>
                  <a:pt x="1769" y="3963"/>
                  <a:pt x="1869" y="4163"/>
                  <a:pt x="2002" y="4363"/>
                </a:cubicBezTo>
                <a:cubicBezTo>
                  <a:pt x="2169" y="4596"/>
                  <a:pt x="2302" y="4830"/>
                  <a:pt x="2469" y="5063"/>
                </a:cubicBezTo>
                <a:cubicBezTo>
                  <a:pt x="2536" y="5164"/>
                  <a:pt x="2769" y="5297"/>
                  <a:pt x="2869" y="5297"/>
                </a:cubicBezTo>
                <a:cubicBezTo>
                  <a:pt x="3103" y="5297"/>
                  <a:pt x="3103" y="5063"/>
                  <a:pt x="3103" y="4830"/>
                </a:cubicBezTo>
                <a:cubicBezTo>
                  <a:pt x="3103" y="4596"/>
                  <a:pt x="3036" y="4296"/>
                  <a:pt x="3003" y="3996"/>
                </a:cubicBezTo>
                <a:cubicBezTo>
                  <a:pt x="2936" y="3429"/>
                  <a:pt x="2969" y="2862"/>
                  <a:pt x="3537" y="2528"/>
                </a:cubicBezTo>
                <a:cubicBezTo>
                  <a:pt x="3670" y="2495"/>
                  <a:pt x="3703" y="2328"/>
                  <a:pt x="3837" y="2161"/>
                </a:cubicBezTo>
                <a:cubicBezTo>
                  <a:pt x="3703" y="2095"/>
                  <a:pt x="3637" y="1961"/>
                  <a:pt x="3603" y="1894"/>
                </a:cubicBezTo>
                <a:cubicBezTo>
                  <a:pt x="3436" y="1794"/>
                  <a:pt x="3270" y="1794"/>
                  <a:pt x="3103" y="1794"/>
                </a:cubicBezTo>
                <a:cubicBezTo>
                  <a:pt x="2536" y="1794"/>
                  <a:pt x="2169" y="1561"/>
                  <a:pt x="1935" y="1094"/>
                </a:cubicBezTo>
                <a:cubicBezTo>
                  <a:pt x="1835" y="927"/>
                  <a:pt x="1769" y="727"/>
                  <a:pt x="1635" y="560"/>
                </a:cubicBezTo>
                <a:cubicBezTo>
                  <a:pt x="1502" y="360"/>
                  <a:pt x="1368" y="227"/>
                  <a:pt x="1268" y="93"/>
                </a:cubicBezTo>
                <a:cubicBezTo>
                  <a:pt x="1205" y="30"/>
                  <a:pt x="1142" y="1"/>
                  <a:pt x="108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45"/>
          <p:cNvSpPr/>
          <p:nvPr/>
        </p:nvSpPr>
        <p:spPr>
          <a:xfrm>
            <a:off x="7913884" y="967006"/>
            <a:ext cx="912401" cy="394518"/>
          </a:xfrm>
          <a:custGeom>
            <a:avLst/>
            <a:gdLst/>
            <a:ahLst/>
            <a:cxnLst/>
            <a:rect l="l" t="t" r="r" b="b"/>
            <a:pathLst>
              <a:path w="10909" h="4717" extrusionOk="0">
                <a:moveTo>
                  <a:pt x="9182" y="0"/>
                </a:moveTo>
                <a:cubicBezTo>
                  <a:pt x="9103" y="0"/>
                  <a:pt x="9023" y="6"/>
                  <a:pt x="8941" y="17"/>
                </a:cubicBezTo>
                <a:cubicBezTo>
                  <a:pt x="8173" y="183"/>
                  <a:pt x="7540" y="584"/>
                  <a:pt x="7206" y="1318"/>
                </a:cubicBezTo>
                <a:cubicBezTo>
                  <a:pt x="6717" y="965"/>
                  <a:pt x="6208" y="798"/>
                  <a:pt x="5730" y="798"/>
                </a:cubicBezTo>
                <a:cubicBezTo>
                  <a:pt x="4807" y="798"/>
                  <a:pt x="4000" y="1419"/>
                  <a:pt x="3670" y="2518"/>
                </a:cubicBezTo>
                <a:cubicBezTo>
                  <a:pt x="3570" y="2452"/>
                  <a:pt x="3470" y="2418"/>
                  <a:pt x="3370" y="2285"/>
                </a:cubicBezTo>
                <a:cubicBezTo>
                  <a:pt x="2991" y="1978"/>
                  <a:pt x="2535" y="1828"/>
                  <a:pt x="2090" y="1828"/>
                </a:cubicBezTo>
                <a:cubicBezTo>
                  <a:pt x="1712" y="1828"/>
                  <a:pt x="1342" y="1937"/>
                  <a:pt x="1035" y="2152"/>
                </a:cubicBezTo>
                <a:cubicBezTo>
                  <a:pt x="334" y="2652"/>
                  <a:pt x="1" y="3653"/>
                  <a:pt x="234" y="4453"/>
                </a:cubicBezTo>
                <a:cubicBezTo>
                  <a:pt x="313" y="4585"/>
                  <a:pt x="351" y="4717"/>
                  <a:pt x="462" y="4717"/>
                </a:cubicBezTo>
                <a:cubicBezTo>
                  <a:pt x="491" y="4717"/>
                  <a:pt x="526" y="4708"/>
                  <a:pt x="568" y="4687"/>
                </a:cubicBezTo>
                <a:cubicBezTo>
                  <a:pt x="768" y="4620"/>
                  <a:pt x="735" y="4487"/>
                  <a:pt x="701" y="4320"/>
                </a:cubicBezTo>
                <a:cubicBezTo>
                  <a:pt x="434" y="3519"/>
                  <a:pt x="868" y="2652"/>
                  <a:pt x="1602" y="2352"/>
                </a:cubicBezTo>
                <a:cubicBezTo>
                  <a:pt x="1757" y="2304"/>
                  <a:pt x="1917" y="2282"/>
                  <a:pt x="2075" y="2282"/>
                </a:cubicBezTo>
                <a:cubicBezTo>
                  <a:pt x="2700" y="2282"/>
                  <a:pt x="3311" y="2634"/>
                  <a:pt x="3603" y="3219"/>
                </a:cubicBezTo>
                <a:cubicBezTo>
                  <a:pt x="3703" y="3319"/>
                  <a:pt x="3837" y="3352"/>
                  <a:pt x="3904" y="3452"/>
                </a:cubicBezTo>
                <a:cubicBezTo>
                  <a:pt x="3937" y="3352"/>
                  <a:pt x="4037" y="3219"/>
                  <a:pt x="4070" y="3152"/>
                </a:cubicBezTo>
                <a:lnTo>
                  <a:pt x="4070" y="3119"/>
                </a:lnTo>
                <a:cubicBezTo>
                  <a:pt x="4070" y="2285"/>
                  <a:pt x="4604" y="1484"/>
                  <a:pt x="5371" y="1284"/>
                </a:cubicBezTo>
                <a:cubicBezTo>
                  <a:pt x="5524" y="1240"/>
                  <a:pt x="5673" y="1218"/>
                  <a:pt x="5818" y="1218"/>
                </a:cubicBezTo>
                <a:cubicBezTo>
                  <a:pt x="6428" y="1218"/>
                  <a:pt x="6949" y="1604"/>
                  <a:pt x="7273" y="2252"/>
                </a:cubicBezTo>
                <a:cubicBezTo>
                  <a:pt x="7354" y="2333"/>
                  <a:pt x="7413" y="2436"/>
                  <a:pt x="7522" y="2436"/>
                </a:cubicBezTo>
                <a:cubicBezTo>
                  <a:pt x="7547" y="2436"/>
                  <a:pt x="7575" y="2431"/>
                  <a:pt x="7606" y="2418"/>
                </a:cubicBezTo>
                <a:cubicBezTo>
                  <a:pt x="7773" y="2318"/>
                  <a:pt x="7773" y="2152"/>
                  <a:pt x="7706" y="2018"/>
                </a:cubicBezTo>
                <a:cubicBezTo>
                  <a:pt x="7540" y="1751"/>
                  <a:pt x="7606" y="1418"/>
                  <a:pt x="7840" y="1151"/>
                </a:cubicBezTo>
                <a:cubicBezTo>
                  <a:pt x="8073" y="851"/>
                  <a:pt x="8440" y="650"/>
                  <a:pt x="8840" y="517"/>
                </a:cubicBezTo>
                <a:cubicBezTo>
                  <a:pt x="8965" y="469"/>
                  <a:pt x="9089" y="446"/>
                  <a:pt x="9211" y="446"/>
                </a:cubicBezTo>
                <a:cubicBezTo>
                  <a:pt x="9512" y="446"/>
                  <a:pt x="9794" y="589"/>
                  <a:pt x="10008" y="851"/>
                </a:cubicBezTo>
                <a:cubicBezTo>
                  <a:pt x="10208" y="1117"/>
                  <a:pt x="10342" y="1351"/>
                  <a:pt x="10508" y="1618"/>
                </a:cubicBezTo>
                <a:cubicBezTo>
                  <a:pt x="10556" y="1713"/>
                  <a:pt x="10638" y="1792"/>
                  <a:pt x="10730" y="1792"/>
                </a:cubicBezTo>
                <a:cubicBezTo>
                  <a:pt x="10766" y="1792"/>
                  <a:pt x="10804" y="1780"/>
                  <a:pt x="10842" y="1751"/>
                </a:cubicBezTo>
                <a:cubicBezTo>
                  <a:pt x="10875" y="1685"/>
                  <a:pt x="10909" y="1484"/>
                  <a:pt x="10875" y="1418"/>
                </a:cubicBezTo>
                <a:cubicBezTo>
                  <a:pt x="10675" y="1084"/>
                  <a:pt x="10442" y="750"/>
                  <a:pt x="10208" y="450"/>
                </a:cubicBezTo>
                <a:cubicBezTo>
                  <a:pt x="9929" y="144"/>
                  <a:pt x="9581" y="0"/>
                  <a:pt x="9182" y="0"/>
                </a:cubicBezTo>
                <a:close/>
              </a:path>
            </a:pathLst>
          </a:custGeom>
          <a:solidFill>
            <a:srgbClr val="09B9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45"/>
          <p:cNvSpPr/>
          <p:nvPr/>
        </p:nvSpPr>
        <p:spPr>
          <a:xfrm>
            <a:off x="7682623" y="592933"/>
            <a:ext cx="901194" cy="397529"/>
          </a:xfrm>
          <a:custGeom>
            <a:avLst/>
            <a:gdLst/>
            <a:ahLst/>
            <a:cxnLst/>
            <a:rect l="l" t="t" r="r" b="b"/>
            <a:pathLst>
              <a:path w="10775" h="4753" extrusionOk="0">
                <a:moveTo>
                  <a:pt x="9041" y="0"/>
                </a:moveTo>
                <a:cubicBezTo>
                  <a:pt x="8882" y="0"/>
                  <a:pt x="8715" y="28"/>
                  <a:pt x="8540" y="83"/>
                </a:cubicBezTo>
                <a:cubicBezTo>
                  <a:pt x="7806" y="283"/>
                  <a:pt x="7272" y="617"/>
                  <a:pt x="6972" y="1317"/>
                </a:cubicBezTo>
                <a:cubicBezTo>
                  <a:pt x="6557" y="977"/>
                  <a:pt x="6046" y="789"/>
                  <a:pt x="5536" y="789"/>
                </a:cubicBezTo>
                <a:cubicBezTo>
                  <a:pt x="4694" y="789"/>
                  <a:pt x="3852" y="1301"/>
                  <a:pt x="3436" y="2485"/>
                </a:cubicBezTo>
                <a:cubicBezTo>
                  <a:pt x="3336" y="2451"/>
                  <a:pt x="3236" y="2385"/>
                  <a:pt x="3203" y="2318"/>
                </a:cubicBezTo>
                <a:cubicBezTo>
                  <a:pt x="2812" y="2019"/>
                  <a:pt x="2374" y="1879"/>
                  <a:pt x="1950" y="1879"/>
                </a:cubicBezTo>
                <a:cubicBezTo>
                  <a:pt x="1142" y="1879"/>
                  <a:pt x="385" y="2388"/>
                  <a:pt x="100" y="3285"/>
                </a:cubicBezTo>
                <a:cubicBezTo>
                  <a:pt x="0" y="3752"/>
                  <a:pt x="0" y="4153"/>
                  <a:pt x="167" y="4586"/>
                </a:cubicBezTo>
                <a:cubicBezTo>
                  <a:pt x="201" y="4653"/>
                  <a:pt x="367" y="4686"/>
                  <a:pt x="434" y="4753"/>
                </a:cubicBezTo>
                <a:cubicBezTo>
                  <a:pt x="501" y="4653"/>
                  <a:pt x="567" y="4519"/>
                  <a:pt x="567" y="4453"/>
                </a:cubicBezTo>
                <a:cubicBezTo>
                  <a:pt x="567" y="4319"/>
                  <a:pt x="501" y="4253"/>
                  <a:pt x="501" y="4153"/>
                </a:cubicBezTo>
                <a:cubicBezTo>
                  <a:pt x="350" y="3397"/>
                  <a:pt x="937" y="2314"/>
                  <a:pt x="1990" y="2314"/>
                </a:cubicBezTo>
                <a:cubicBezTo>
                  <a:pt x="2100" y="2314"/>
                  <a:pt x="2216" y="2326"/>
                  <a:pt x="2335" y="2351"/>
                </a:cubicBezTo>
                <a:cubicBezTo>
                  <a:pt x="2869" y="2485"/>
                  <a:pt x="3236" y="2785"/>
                  <a:pt x="3503" y="3285"/>
                </a:cubicBezTo>
                <a:cubicBezTo>
                  <a:pt x="3536" y="3419"/>
                  <a:pt x="3670" y="3452"/>
                  <a:pt x="3736" y="3485"/>
                </a:cubicBezTo>
                <a:cubicBezTo>
                  <a:pt x="3770" y="3419"/>
                  <a:pt x="3870" y="3285"/>
                  <a:pt x="3903" y="3185"/>
                </a:cubicBezTo>
                <a:lnTo>
                  <a:pt x="3903" y="2952"/>
                </a:lnTo>
                <a:cubicBezTo>
                  <a:pt x="3937" y="2284"/>
                  <a:pt x="4270" y="1751"/>
                  <a:pt x="4871" y="1417"/>
                </a:cubicBezTo>
                <a:cubicBezTo>
                  <a:pt x="5099" y="1288"/>
                  <a:pt x="5355" y="1227"/>
                  <a:pt x="5610" y="1227"/>
                </a:cubicBezTo>
                <a:cubicBezTo>
                  <a:pt x="6212" y="1227"/>
                  <a:pt x="6815" y="1566"/>
                  <a:pt x="7072" y="2151"/>
                </a:cubicBezTo>
                <a:cubicBezTo>
                  <a:pt x="7100" y="2292"/>
                  <a:pt x="7176" y="2433"/>
                  <a:pt x="7320" y="2433"/>
                </a:cubicBezTo>
                <a:cubicBezTo>
                  <a:pt x="7346" y="2433"/>
                  <a:pt x="7375" y="2428"/>
                  <a:pt x="7406" y="2418"/>
                </a:cubicBezTo>
                <a:cubicBezTo>
                  <a:pt x="7606" y="2351"/>
                  <a:pt x="7572" y="2184"/>
                  <a:pt x="7506" y="2018"/>
                </a:cubicBezTo>
                <a:cubicBezTo>
                  <a:pt x="7306" y="1684"/>
                  <a:pt x="7439" y="1451"/>
                  <a:pt x="7606" y="1184"/>
                </a:cubicBezTo>
                <a:cubicBezTo>
                  <a:pt x="7906" y="850"/>
                  <a:pt x="8240" y="650"/>
                  <a:pt x="8640" y="517"/>
                </a:cubicBezTo>
                <a:cubicBezTo>
                  <a:pt x="8774" y="469"/>
                  <a:pt x="8905" y="446"/>
                  <a:pt x="9030" y="446"/>
                </a:cubicBezTo>
                <a:cubicBezTo>
                  <a:pt x="9342" y="446"/>
                  <a:pt x="9617" y="588"/>
                  <a:pt x="9807" y="850"/>
                </a:cubicBezTo>
                <a:lnTo>
                  <a:pt x="10308" y="1617"/>
                </a:lnTo>
                <a:cubicBezTo>
                  <a:pt x="10363" y="1700"/>
                  <a:pt x="10485" y="1759"/>
                  <a:pt x="10564" y="1759"/>
                </a:cubicBezTo>
                <a:cubicBezTo>
                  <a:pt x="10581" y="1759"/>
                  <a:pt x="10596" y="1757"/>
                  <a:pt x="10608" y="1751"/>
                </a:cubicBezTo>
                <a:cubicBezTo>
                  <a:pt x="10775" y="1684"/>
                  <a:pt x="10775" y="1551"/>
                  <a:pt x="10708" y="1417"/>
                </a:cubicBezTo>
                <a:cubicBezTo>
                  <a:pt x="10508" y="1117"/>
                  <a:pt x="10308" y="783"/>
                  <a:pt x="10108" y="550"/>
                </a:cubicBezTo>
                <a:cubicBezTo>
                  <a:pt x="9818" y="188"/>
                  <a:pt x="9458" y="0"/>
                  <a:pt x="9041" y="0"/>
                </a:cubicBezTo>
                <a:close/>
              </a:path>
            </a:pathLst>
          </a:custGeom>
          <a:solidFill>
            <a:srgbClr val="09B9A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5"/>
          <p:cNvSpPr/>
          <p:nvPr/>
        </p:nvSpPr>
        <p:spPr>
          <a:xfrm rot="744500">
            <a:off x="46709" y="2171523"/>
            <a:ext cx="340247" cy="471653"/>
          </a:xfrm>
          <a:custGeom>
            <a:avLst/>
            <a:gdLst/>
            <a:ahLst/>
            <a:cxnLst/>
            <a:rect l="l" t="t" r="r" b="b"/>
            <a:pathLst>
              <a:path w="2403" h="3331" extrusionOk="0">
                <a:moveTo>
                  <a:pt x="668" y="0"/>
                </a:moveTo>
                <a:cubicBezTo>
                  <a:pt x="468" y="100"/>
                  <a:pt x="501" y="267"/>
                  <a:pt x="535" y="334"/>
                </a:cubicBezTo>
                <a:cubicBezTo>
                  <a:pt x="668" y="901"/>
                  <a:pt x="535" y="1335"/>
                  <a:pt x="134" y="1735"/>
                </a:cubicBezTo>
                <a:cubicBezTo>
                  <a:pt x="68" y="1768"/>
                  <a:pt x="1" y="1902"/>
                  <a:pt x="34" y="1968"/>
                </a:cubicBezTo>
                <a:cubicBezTo>
                  <a:pt x="34" y="2035"/>
                  <a:pt x="168" y="2102"/>
                  <a:pt x="234" y="2102"/>
                </a:cubicBezTo>
                <a:cubicBezTo>
                  <a:pt x="284" y="2096"/>
                  <a:pt x="330" y="2093"/>
                  <a:pt x="375" y="2093"/>
                </a:cubicBezTo>
                <a:cubicBezTo>
                  <a:pt x="842" y="2093"/>
                  <a:pt x="1058" y="2401"/>
                  <a:pt x="1302" y="2736"/>
                </a:cubicBezTo>
                <a:cubicBezTo>
                  <a:pt x="1368" y="2902"/>
                  <a:pt x="1502" y="3103"/>
                  <a:pt x="1635" y="3236"/>
                </a:cubicBezTo>
                <a:cubicBezTo>
                  <a:pt x="1700" y="3301"/>
                  <a:pt x="1755" y="3331"/>
                  <a:pt x="1802" y="3331"/>
                </a:cubicBezTo>
                <a:cubicBezTo>
                  <a:pt x="1875" y="3331"/>
                  <a:pt x="1928" y="3258"/>
                  <a:pt x="1969" y="3136"/>
                </a:cubicBezTo>
                <a:cubicBezTo>
                  <a:pt x="2002" y="3002"/>
                  <a:pt x="2002" y="2869"/>
                  <a:pt x="1969" y="2736"/>
                </a:cubicBezTo>
                <a:cubicBezTo>
                  <a:pt x="1869" y="2269"/>
                  <a:pt x="1835" y="1835"/>
                  <a:pt x="2302" y="1568"/>
                </a:cubicBezTo>
                <a:cubicBezTo>
                  <a:pt x="2369" y="1501"/>
                  <a:pt x="2403" y="1401"/>
                  <a:pt x="2369" y="1301"/>
                </a:cubicBezTo>
                <a:cubicBezTo>
                  <a:pt x="2369" y="1235"/>
                  <a:pt x="2236" y="1201"/>
                  <a:pt x="2169" y="1134"/>
                </a:cubicBezTo>
                <a:lnTo>
                  <a:pt x="2002" y="1134"/>
                </a:lnTo>
                <a:cubicBezTo>
                  <a:pt x="1602" y="1134"/>
                  <a:pt x="1368" y="1001"/>
                  <a:pt x="1202" y="667"/>
                </a:cubicBezTo>
                <a:cubicBezTo>
                  <a:pt x="1068" y="501"/>
                  <a:pt x="1002" y="334"/>
                  <a:pt x="868" y="167"/>
                </a:cubicBezTo>
                <a:cubicBezTo>
                  <a:pt x="768" y="100"/>
                  <a:pt x="735" y="67"/>
                  <a:pt x="6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45"/>
          <p:cNvSpPr/>
          <p:nvPr/>
        </p:nvSpPr>
        <p:spPr>
          <a:xfrm>
            <a:off x="6769913" y="671475"/>
            <a:ext cx="300257" cy="346241"/>
          </a:xfrm>
          <a:custGeom>
            <a:avLst/>
            <a:gdLst/>
            <a:ahLst/>
            <a:cxnLst/>
            <a:rect l="l" t="t" r="r" b="b"/>
            <a:pathLst>
              <a:path w="4538" h="5233" extrusionOk="0">
                <a:moveTo>
                  <a:pt x="1836" y="429"/>
                </a:moveTo>
                <a:cubicBezTo>
                  <a:pt x="1902" y="563"/>
                  <a:pt x="2002" y="629"/>
                  <a:pt x="2002" y="763"/>
                </a:cubicBezTo>
                <a:cubicBezTo>
                  <a:pt x="2102" y="963"/>
                  <a:pt x="2169" y="1130"/>
                  <a:pt x="2236" y="1330"/>
                </a:cubicBezTo>
                <a:cubicBezTo>
                  <a:pt x="2503" y="1930"/>
                  <a:pt x="2903" y="2330"/>
                  <a:pt x="3570" y="2497"/>
                </a:cubicBezTo>
                <a:cubicBezTo>
                  <a:pt x="3603" y="2497"/>
                  <a:pt x="3704" y="2564"/>
                  <a:pt x="3837" y="2597"/>
                </a:cubicBezTo>
                <a:cubicBezTo>
                  <a:pt x="3170" y="2931"/>
                  <a:pt x="2603" y="3331"/>
                  <a:pt x="2703" y="4098"/>
                </a:cubicBezTo>
                <a:cubicBezTo>
                  <a:pt x="2403" y="3798"/>
                  <a:pt x="2169" y="3431"/>
                  <a:pt x="1836" y="3231"/>
                </a:cubicBezTo>
                <a:cubicBezTo>
                  <a:pt x="1502" y="2998"/>
                  <a:pt x="1068" y="2931"/>
                  <a:pt x="668" y="2764"/>
                </a:cubicBezTo>
                <a:cubicBezTo>
                  <a:pt x="835" y="2697"/>
                  <a:pt x="935" y="2564"/>
                  <a:pt x="1102" y="2464"/>
                </a:cubicBezTo>
                <a:cubicBezTo>
                  <a:pt x="1602" y="2197"/>
                  <a:pt x="1769" y="1763"/>
                  <a:pt x="1735" y="1230"/>
                </a:cubicBezTo>
                <a:lnTo>
                  <a:pt x="1735" y="462"/>
                </a:lnTo>
                <a:cubicBezTo>
                  <a:pt x="1769" y="462"/>
                  <a:pt x="1769" y="429"/>
                  <a:pt x="1836" y="429"/>
                </a:cubicBezTo>
                <a:close/>
                <a:moveTo>
                  <a:pt x="1743" y="0"/>
                </a:moveTo>
                <a:cubicBezTo>
                  <a:pt x="1530" y="0"/>
                  <a:pt x="1358" y="171"/>
                  <a:pt x="1335" y="462"/>
                </a:cubicBezTo>
                <a:cubicBezTo>
                  <a:pt x="1268" y="729"/>
                  <a:pt x="1268" y="1030"/>
                  <a:pt x="1335" y="1263"/>
                </a:cubicBezTo>
                <a:cubicBezTo>
                  <a:pt x="1369" y="1697"/>
                  <a:pt x="1202" y="1964"/>
                  <a:pt x="835" y="2197"/>
                </a:cubicBezTo>
                <a:cubicBezTo>
                  <a:pt x="601" y="2297"/>
                  <a:pt x="435" y="2431"/>
                  <a:pt x="268" y="2564"/>
                </a:cubicBezTo>
                <a:cubicBezTo>
                  <a:pt x="1" y="2797"/>
                  <a:pt x="68" y="3098"/>
                  <a:pt x="401" y="3231"/>
                </a:cubicBezTo>
                <a:cubicBezTo>
                  <a:pt x="535" y="3264"/>
                  <a:pt x="701" y="3298"/>
                  <a:pt x="835" y="3298"/>
                </a:cubicBezTo>
                <a:cubicBezTo>
                  <a:pt x="1569" y="3398"/>
                  <a:pt x="2069" y="3798"/>
                  <a:pt x="2369" y="4532"/>
                </a:cubicBezTo>
                <a:cubicBezTo>
                  <a:pt x="2436" y="4766"/>
                  <a:pt x="2669" y="4966"/>
                  <a:pt x="2836" y="5233"/>
                </a:cubicBezTo>
                <a:cubicBezTo>
                  <a:pt x="3170" y="4899"/>
                  <a:pt x="3203" y="4532"/>
                  <a:pt x="3237" y="4065"/>
                </a:cubicBezTo>
                <a:cubicBezTo>
                  <a:pt x="3203" y="3631"/>
                  <a:pt x="3403" y="3331"/>
                  <a:pt x="3770" y="3131"/>
                </a:cubicBezTo>
                <a:cubicBezTo>
                  <a:pt x="3937" y="3064"/>
                  <a:pt x="4104" y="2964"/>
                  <a:pt x="4271" y="2864"/>
                </a:cubicBezTo>
                <a:cubicBezTo>
                  <a:pt x="4537" y="2697"/>
                  <a:pt x="4537" y="2364"/>
                  <a:pt x="4204" y="2230"/>
                </a:cubicBezTo>
                <a:cubicBezTo>
                  <a:pt x="4037" y="2130"/>
                  <a:pt x="3870" y="2097"/>
                  <a:pt x="3704" y="2064"/>
                </a:cubicBezTo>
                <a:cubicBezTo>
                  <a:pt x="3270" y="1964"/>
                  <a:pt x="3003" y="1730"/>
                  <a:pt x="2770" y="1363"/>
                </a:cubicBezTo>
                <a:cubicBezTo>
                  <a:pt x="2669" y="1130"/>
                  <a:pt x="2603" y="929"/>
                  <a:pt x="2503" y="729"/>
                </a:cubicBezTo>
                <a:cubicBezTo>
                  <a:pt x="2403" y="529"/>
                  <a:pt x="2236" y="296"/>
                  <a:pt x="2069" y="129"/>
                </a:cubicBezTo>
                <a:cubicBezTo>
                  <a:pt x="1959" y="41"/>
                  <a:pt x="1846" y="0"/>
                  <a:pt x="1743" y="0"/>
                </a:cubicBezTo>
                <a:close/>
              </a:path>
            </a:pathLst>
          </a:custGeom>
          <a:solidFill>
            <a:srgbClr val="FEC00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5"/>
          <p:cNvSpPr/>
          <p:nvPr/>
        </p:nvSpPr>
        <p:spPr>
          <a:xfrm rot="1296169">
            <a:off x="3863210" y="4603992"/>
            <a:ext cx="222976" cy="258705"/>
          </a:xfrm>
          <a:custGeom>
            <a:avLst/>
            <a:gdLst/>
            <a:ahLst/>
            <a:cxnLst/>
            <a:rect l="l" t="t" r="r" b="b"/>
            <a:pathLst>
              <a:path w="3370" h="3910" extrusionOk="0">
                <a:moveTo>
                  <a:pt x="1167" y="0"/>
                </a:moveTo>
                <a:cubicBezTo>
                  <a:pt x="1154" y="0"/>
                  <a:pt x="1143" y="2"/>
                  <a:pt x="1134" y="7"/>
                </a:cubicBezTo>
                <a:cubicBezTo>
                  <a:pt x="1034" y="73"/>
                  <a:pt x="1001" y="174"/>
                  <a:pt x="967" y="307"/>
                </a:cubicBezTo>
                <a:cubicBezTo>
                  <a:pt x="934" y="407"/>
                  <a:pt x="967" y="507"/>
                  <a:pt x="967" y="641"/>
                </a:cubicBezTo>
                <a:cubicBezTo>
                  <a:pt x="1101" y="1241"/>
                  <a:pt x="867" y="1641"/>
                  <a:pt x="334" y="1908"/>
                </a:cubicBezTo>
                <a:cubicBezTo>
                  <a:pt x="200" y="1941"/>
                  <a:pt x="133" y="2108"/>
                  <a:pt x="0" y="2242"/>
                </a:cubicBezTo>
                <a:cubicBezTo>
                  <a:pt x="167" y="2275"/>
                  <a:pt x="300" y="2375"/>
                  <a:pt x="467" y="2408"/>
                </a:cubicBezTo>
                <a:cubicBezTo>
                  <a:pt x="1168" y="2509"/>
                  <a:pt x="1635" y="2842"/>
                  <a:pt x="1868" y="3509"/>
                </a:cubicBezTo>
                <a:cubicBezTo>
                  <a:pt x="1935" y="3643"/>
                  <a:pt x="2001" y="3776"/>
                  <a:pt x="2102" y="3910"/>
                </a:cubicBezTo>
                <a:lnTo>
                  <a:pt x="2168" y="3910"/>
                </a:lnTo>
                <a:cubicBezTo>
                  <a:pt x="2202" y="3743"/>
                  <a:pt x="2268" y="3576"/>
                  <a:pt x="2268" y="3443"/>
                </a:cubicBezTo>
                <a:cubicBezTo>
                  <a:pt x="2168" y="2842"/>
                  <a:pt x="2468" y="2475"/>
                  <a:pt x="2969" y="2242"/>
                </a:cubicBezTo>
                <a:cubicBezTo>
                  <a:pt x="3102" y="2142"/>
                  <a:pt x="3202" y="2075"/>
                  <a:pt x="3369" y="1941"/>
                </a:cubicBezTo>
                <a:cubicBezTo>
                  <a:pt x="3202" y="1908"/>
                  <a:pt x="3102" y="1808"/>
                  <a:pt x="2935" y="1775"/>
                </a:cubicBezTo>
                <a:cubicBezTo>
                  <a:pt x="2268" y="1641"/>
                  <a:pt x="1868" y="1241"/>
                  <a:pt x="1668" y="607"/>
                </a:cubicBezTo>
                <a:cubicBezTo>
                  <a:pt x="1635" y="440"/>
                  <a:pt x="1534" y="274"/>
                  <a:pt x="1434" y="140"/>
                </a:cubicBezTo>
                <a:cubicBezTo>
                  <a:pt x="1377" y="83"/>
                  <a:pt x="1245" y="0"/>
                  <a:pt x="1167" y="0"/>
                </a:cubicBezTo>
                <a:close/>
              </a:path>
            </a:pathLst>
          </a:custGeom>
          <a:solidFill>
            <a:srgbClr val="04B7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2"/>
          <p:cNvSpPr txBox="1">
            <a:spLocks noGrp="1"/>
          </p:cNvSpPr>
          <p:nvPr>
            <p:ph type="subTitle" idx="1"/>
          </p:nvPr>
        </p:nvSpPr>
        <p:spPr>
          <a:xfrm>
            <a:off x="1226400" y="566888"/>
            <a:ext cx="6691200" cy="149206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“</a:t>
            </a:r>
            <a:r>
              <a:rPr lang="ru-RU" sz="4400" dirty="0"/>
              <a:t>Порою просто одеяло</a:t>
            </a:r>
            <a:r>
              <a:rPr lang="en" dirty="0"/>
              <a:t>”</a:t>
            </a:r>
            <a:r>
              <a:rPr lang="ru-RU" dirty="0"/>
              <a:t> (с)</a:t>
            </a:r>
            <a:endParaRPr dirty="0"/>
          </a:p>
        </p:txBody>
      </p:sp>
      <p:grpSp>
        <p:nvGrpSpPr>
          <p:cNvPr id="863" name="Google Shape;863;p52"/>
          <p:cNvGrpSpPr/>
          <p:nvPr/>
        </p:nvGrpSpPr>
        <p:grpSpPr>
          <a:xfrm rot="-529586">
            <a:off x="1311336" y="3576270"/>
            <a:ext cx="1117787" cy="1193546"/>
            <a:chOff x="1959025" y="4344075"/>
            <a:chExt cx="471325" cy="519200"/>
          </a:xfrm>
        </p:grpSpPr>
        <p:sp>
          <p:nvSpPr>
            <p:cNvPr id="864" name="Google Shape;864;p52"/>
            <p:cNvSpPr/>
            <p:nvPr/>
          </p:nvSpPr>
          <p:spPr>
            <a:xfrm>
              <a:off x="2015625" y="4402875"/>
              <a:ext cx="309600" cy="119450"/>
            </a:xfrm>
            <a:custGeom>
              <a:avLst/>
              <a:gdLst/>
              <a:ahLst/>
              <a:cxnLst/>
              <a:rect l="l" t="t" r="r" b="b"/>
              <a:pathLst>
                <a:path w="12384" h="4778" extrusionOk="0">
                  <a:moveTo>
                    <a:pt x="9250" y="542"/>
                  </a:moveTo>
                  <a:cubicBezTo>
                    <a:pt x="10422" y="542"/>
                    <a:pt x="11769" y="683"/>
                    <a:pt x="11756" y="1448"/>
                  </a:cubicBezTo>
                  <a:cubicBezTo>
                    <a:pt x="11735" y="2682"/>
                    <a:pt x="11128" y="3414"/>
                    <a:pt x="9956" y="3686"/>
                  </a:cubicBezTo>
                  <a:cubicBezTo>
                    <a:pt x="9407" y="3793"/>
                    <a:pt x="8849" y="3816"/>
                    <a:pt x="8289" y="3816"/>
                  </a:cubicBezTo>
                  <a:cubicBezTo>
                    <a:pt x="7858" y="3816"/>
                    <a:pt x="7427" y="3802"/>
                    <a:pt x="6998" y="3802"/>
                  </a:cubicBezTo>
                  <a:cubicBezTo>
                    <a:pt x="6558" y="3802"/>
                    <a:pt x="6120" y="3817"/>
                    <a:pt x="5688" y="3875"/>
                  </a:cubicBezTo>
                  <a:cubicBezTo>
                    <a:pt x="4757" y="4030"/>
                    <a:pt x="3862" y="4149"/>
                    <a:pt x="2954" y="4149"/>
                  </a:cubicBezTo>
                  <a:cubicBezTo>
                    <a:pt x="2882" y="4149"/>
                    <a:pt x="2810" y="4148"/>
                    <a:pt x="2738" y="4147"/>
                  </a:cubicBezTo>
                  <a:cubicBezTo>
                    <a:pt x="1336" y="4086"/>
                    <a:pt x="624" y="2644"/>
                    <a:pt x="603" y="1373"/>
                  </a:cubicBezTo>
                  <a:lnTo>
                    <a:pt x="603" y="1373"/>
                  </a:lnTo>
                  <a:cubicBezTo>
                    <a:pt x="1137" y="766"/>
                    <a:pt x="3138" y="923"/>
                    <a:pt x="3993" y="883"/>
                  </a:cubicBezTo>
                  <a:cubicBezTo>
                    <a:pt x="5248" y="799"/>
                    <a:pt x="6504" y="652"/>
                    <a:pt x="7759" y="590"/>
                  </a:cubicBezTo>
                  <a:cubicBezTo>
                    <a:pt x="8050" y="582"/>
                    <a:pt x="8625" y="542"/>
                    <a:pt x="9250" y="542"/>
                  </a:cubicBezTo>
                  <a:close/>
                  <a:moveTo>
                    <a:pt x="9000" y="0"/>
                  </a:moveTo>
                  <a:cubicBezTo>
                    <a:pt x="7688" y="0"/>
                    <a:pt x="6377" y="130"/>
                    <a:pt x="5060" y="234"/>
                  </a:cubicBezTo>
                  <a:cubicBezTo>
                    <a:pt x="4786" y="254"/>
                    <a:pt x="4468" y="256"/>
                    <a:pt x="4125" y="256"/>
                  </a:cubicBezTo>
                  <a:cubicBezTo>
                    <a:pt x="4023" y="256"/>
                    <a:pt x="3918" y="256"/>
                    <a:pt x="3811" y="256"/>
                  </a:cubicBezTo>
                  <a:cubicBezTo>
                    <a:pt x="2472" y="256"/>
                    <a:pt x="880" y="289"/>
                    <a:pt x="152" y="1185"/>
                  </a:cubicBezTo>
                  <a:lnTo>
                    <a:pt x="152" y="1185"/>
                  </a:lnTo>
                  <a:cubicBezTo>
                    <a:pt x="121" y="1216"/>
                    <a:pt x="94" y="1251"/>
                    <a:pt x="74" y="1289"/>
                  </a:cubicBezTo>
                  <a:lnTo>
                    <a:pt x="74" y="1289"/>
                  </a:lnTo>
                  <a:cubicBezTo>
                    <a:pt x="2" y="1396"/>
                    <a:pt x="0" y="1479"/>
                    <a:pt x="38" y="1535"/>
                  </a:cubicBezTo>
                  <a:lnTo>
                    <a:pt x="38" y="1535"/>
                  </a:lnTo>
                  <a:cubicBezTo>
                    <a:pt x="54" y="2899"/>
                    <a:pt x="749" y="4590"/>
                    <a:pt x="2277" y="4753"/>
                  </a:cubicBezTo>
                  <a:cubicBezTo>
                    <a:pt x="2470" y="4770"/>
                    <a:pt x="2661" y="4778"/>
                    <a:pt x="2852" y="4778"/>
                  </a:cubicBezTo>
                  <a:cubicBezTo>
                    <a:pt x="4292" y="4778"/>
                    <a:pt x="5691" y="4355"/>
                    <a:pt x="7105" y="4355"/>
                  </a:cubicBezTo>
                  <a:cubicBezTo>
                    <a:pt x="7135" y="4355"/>
                    <a:pt x="7165" y="4356"/>
                    <a:pt x="7194" y="4356"/>
                  </a:cubicBezTo>
                  <a:cubicBezTo>
                    <a:pt x="7671" y="4356"/>
                    <a:pt x="8156" y="4381"/>
                    <a:pt x="8637" y="4381"/>
                  </a:cubicBezTo>
                  <a:cubicBezTo>
                    <a:pt x="9465" y="4381"/>
                    <a:pt x="10282" y="4306"/>
                    <a:pt x="11023" y="3896"/>
                  </a:cubicBezTo>
                  <a:cubicBezTo>
                    <a:pt x="12216" y="3205"/>
                    <a:pt x="12383" y="1720"/>
                    <a:pt x="12321" y="485"/>
                  </a:cubicBezTo>
                  <a:cubicBezTo>
                    <a:pt x="12321" y="443"/>
                    <a:pt x="12279" y="360"/>
                    <a:pt x="12195" y="339"/>
                  </a:cubicBezTo>
                  <a:cubicBezTo>
                    <a:pt x="11127" y="86"/>
                    <a:pt x="10063" y="0"/>
                    <a:pt x="90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2"/>
            <p:cNvSpPr/>
            <p:nvPr/>
          </p:nvSpPr>
          <p:spPr>
            <a:xfrm>
              <a:off x="1959025" y="4344075"/>
              <a:ext cx="471325" cy="519200"/>
            </a:xfrm>
            <a:custGeom>
              <a:avLst/>
              <a:gdLst/>
              <a:ahLst/>
              <a:cxnLst/>
              <a:rect l="l" t="t" r="r" b="b"/>
              <a:pathLst>
                <a:path w="18853" h="20768" extrusionOk="0">
                  <a:moveTo>
                    <a:pt x="12805" y="997"/>
                  </a:moveTo>
                  <a:cubicBezTo>
                    <a:pt x="13254" y="997"/>
                    <a:pt x="13701" y="1009"/>
                    <a:pt x="14145" y="1038"/>
                  </a:cubicBezTo>
                  <a:cubicBezTo>
                    <a:pt x="15045" y="1079"/>
                    <a:pt x="15568" y="1184"/>
                    <a:pt x="15526" y="2147"/>
                  </a:cubicBezTo>
                  <a:cubicBezTo>
                    <a:pt x="15505" y="2921"/>
                    <a:pt x="15526" y="3653"/>
                    <a:pt x="15589" y="4406"/>
                  </a:cubicBezTo>
                  <a:cubicBezTo>
                    <a:pt x="15720" y="5769"/>
                    <a:pt x="16097" y="7098"/>
                    <a:pt x="16468" y="8425"/>
                  </a:cubicBezTo>
                  <a:lnTo>
                    <a:pt x="16468" y="8425"/>
                  </a:lnTo>
                  <a:cubicBezTo>
                    <a:pt x="16515" y="9799"/>
                    <a:pt x="16498" y="11172"/>
                    <a:pt x="16635" y="12546"/>
                  </a:cubicBezTo>
                  <a:cubicBezTo>
                    <a:pt x="16740" y="13801"/>
                    <a:pt x="16782" y="15077"/>
                    <a:pt x="16844" y="16333"/>
                  </a:cubicBezTo>
                  <a:cubicBezTo>
                    <a:pt x="16867" y="16783"/>
                    <a:pt x="16973" y="17489"/>
                    <a:pt x="16884" y="18052"/>
                  </a:cubicBezTo>
                  <a:lnTo>
                    <a:pt x="16884" y="18052"/>
                  </a:lnTo>
                  <a:cubicBezTo>
                    <a:pt x="16214" y="18533"/>
                    <a:pt x="15003" y="18766"/>
                    <a:pt x="13846" y="18888"/>
                  </a:cubicBezTo>
                  <a:lnTo>
                    <a:pt x="13846" y="18888"/>
                  </a:lnTo>
                  <a:cubicBezTo>
                    <a:pt x="12896" y="18784"/>
                    <a:pt x="11945" y="18625"/>
                    <a:pt x="11007" y="18613"/>
                  </a:cubicBezTo>
                  <a:cubicBezTo>
                    <a:pt x="10865" y="18609"/>
                    <a:pt x="10723" y="18607"/>
                    <a:pt x="10581" y="18607"/>
                  </a:cubicBezTo>
                  <a:cubicBezTo>
                    <a:pt x="8139" y="18607"/>
                    <a:pt x="5711" y="19196"/>
                    <a:pt x="3255" y="19196"/>
                  </a:cubicBezTo>
                  <a:cubicBezTo>
                    <a:pt x="3014" y="19196"/>
                    <a:pt x="2774" y="19191"/>
                    <a:pt x="2533" y="19178"/>
                  </a:cubicBezTo>
                  <a:cubicBezTo>
                    <a:pt x="1717" y="19157"/>
                    <a:pt x="838" y="19283"/>
                    <a:pt x="880" y="18300"/>
                  </a:cubicBezTo>
                  <a:cubicBezTo>
                    <a:pt x="942" y="17505"/>
                    <a:pt x="963" y="16709"/>
                    <a:pt x="1026" y="15914"/>
                  </a:cubicBezTo>
                  <a:cubicBezTo>
                    <a:pt x="1089" y="14345"/>
                    <a:pt x="1089" y="12755"/>
                    <a:pt x="1152" y="11186"/>
                  </a:cubicBezTo>
                  <a:cubicBezTo>
                    <a:pt x="1256" y="8194"/>
                    <a:pt x="1549" y="5222"/>
                    <a:pt x="1193" y="2230"/>
                  </a:cubicBezTo>
                  <a:cubicBezTo>
                    <a:pt x="1177" y="2086"/>
                    <a:pt x="1111" y="2016"/>
                    <a:pt x="1022" y="1998"/>
                  </a:cubicBezTo>
                  <a:lnTo>
                    <a:pt x="1022" y="1998"/>
                  </a:lnTo>
                  <a:cubicBezTo>
                    <a:pt x="3487" y="1973"/>
                    <a:pt x="5921" y="1770"/>
                    <a:pt x="8391" y="1456"/>
                  </a:cubicBezTo>
                  <a:cubicBezTo>
                    <a:pt x="9715" y="1293"/>
                    <a:pt x="11023" y="1114"/>
                    <a:pt x="12357" y="1001"/>
                  </a:cubicBezTo>
                  <a:lnTo>
                    <a:pt x="12357" y="1001"/>
                  </a:lnTo>
                  <a:cubicBezTo>
                    <a:pt x="12506" y="999"/>
                    <a:pt x="12656" y="997"/>
                    <a:pt x="12805" y="997"/>
                  </a:cubicBezTo>
                  <a:close/>
                  <a:moveTo>
                    <a:pt x="14057" y="1"/>
                  </a:moveTo>
                  <a:cubicBezTo>
                    <a:pt x="13556" y="1"/>
                    <a:pt x="13060" y="47"/>
                    <a:pt x="12660" y="75"/>
                  </a:cubicBezTo>
                  <a:cubicBezTo>
                    <a:pt x="11111" y="138"/>
                    <a:pt x="9563" y="243"/>
                    <a:pt x="7994" y="284"/>
                  </a:cubicBezTo>
                  <a:cubicBezTo>
                    <a:pt x="6634" y="305"/>
                    <a:pt x="5315" y="452"/>
                    <a:pt x="3955" y="515"/>
                  </a:cubicBezTo>
                  <a:cubicBezTo>
                    <a:pt x="2805" y="556"/>
                    <a:pt x="1675" y="661"/>
                    <a:pt x="608" y="1142"/>
                  </a:cubicBezTo>
                  <a:cubicBezTo>
                    <a:pt x="315" y="1268"/>
                    <a:pt x="1" y="2000"/>
                    <a:pt x="524" y="2000"/>
                  </a:cubicBezTo>
                  <a:cubicBezTo>
                    <a:pt x="601" y="2000"/>
                    <a:pt x="677" y="2000"/>
                    <a:pt x="754" y="2000"/>
                  </a:cubicBezTo>
                  <a:lnTo>
                    <a:pt x="754" y="2000"/>
                  </a:lnTo>
                  <a:lnTo>
                    <a:pt x="754" y="2000"/>
                  </a:lnTo>
                  <a:cubicBezTo>
                    <a:pt x="754" y="2000"/>
                    <a:pt x="755" y="2000"/>
                    <a:pt x="755" y="2000"/>
                  </a:cubicBezTo>
                  <a:lnTo>
                    <a:pt x="755" y="2000"/>
                  </a:lnTo>
                  <a:cubicBezTo>
                    <a:pt x="808" y="1999"/>
                    <a:pt x="861" y="1999"/>
                    <a:pt x="913" y="1999"/>
                  </a:cubicBezTo>
                  <a:lnTo>
                    <a:pt x="913" y="1999"/>
                  </a:lnTo>
                  <a:cubicBezTo>
                    <a:pt x="652" y="2046"/>
                    <a:pt x="308" y="2384"/>
                    <a:pt x="336" y="2670"/>
                  </a:cubicBezTo>
                  <a:cubicBezTo>
                    <a:pt x="649" y="5432"/>
                    <a:pt x="440" y="8194"/>
                    <a:pt x="315" y="10955"/>
                  </a:cubicBezTo>
                  <a:cubicBezTo>
                    <a:pt x="189" y="13801"/>
                    <a:pt x="126" y="16647"/>
                    <a:pt x="1" y="19471"/>
                  </a:cubicBezTo>
                  <a:cubicBezTo>
                    <a:pt x="1" y="19597"/>
                    <a:pt x="22" y="19764"/>
                    <a:pt x="189" y="19806"/>
                  </a:cubicBezTo>
                  <a:cubicBezTo>
                    <a:pt x="238" y="19817"/>
                    <a:pt x="287" y="19828"/>
                    <a:pt x="335" y="19839"/>
                  </a:cubicBezTo>
                  <a:lnTo>
                    <a:pt x="335" y="19839"/>
                  </a:lnTo>
                  <a:cubicBezTo>
                    <a:pt x="269" y="19997"/>
                    <a:pt x="279" y="20163"/>
                    <a:pt x="419" y="20266"/>
                  </a:cubicBezTo>
                  <a:cubicBezTo>
                    <a:pt x="951" y="20645"/>
                    <a:pt x="1606" y="20767"/>
                    <a:pt x="2291" y="20767"/>
                  </a:cubicBezTo>
                  <a:cubicBezTo>
                    <a:pt x="3196" y="20767"/>
                    <a:pt x="4152" y="20553"/>
                    <a:pt x="4939" y="20434"/>
                  </a:cubicBezTo>
                  <a:cubicBezTo>
                    <a:pt x="7366" y="20057"/>
                    <a:pt x="9772" y="20057"/>
                    <a:pt x="12241" y="19848"/>
                  </a:cubicBezTo>
                  <a:cubicBezTo>
                    <a:pt x="12542" y="19820"/>
                    <a:pt x="12890" y="19796"/>
                    <a:pt x="13264" y="19765"/>
                  </a:cubicBezTo>
                  <a:lnTo>
                    <a:pt x="13264" y="19765"/>
                  </a:lnTo>
                  <a:cubicBezTo>
                    <a:pt x="13899" y="19869"/>
                    <a:pt x="14540" y="19965"/>
                    <a:pt x="15157" y="19965"/>
                  </a:cubicBezTo>
                  <a:cubicBezTo>
                    <a:pt x="15799" y="19965"/>
                    <a:pt x="16415" y="19861"/>
                    <a:pt x="16970" y="19555"/>
                  </a:cubicBezTo>
                  <a:cubicBezTo>
                    <a:pt x="17413" y="19315"/>
                    <a:pt x="17596" y="18844"/>
                    <a:pt x="17680" y="18353"/>
                  </a:cubicBezTo>
                  <a:lnTo>
                    <a:pt x="17680" y="18353"/>
                  </a:lnTo>
                  <a:cubicBezTo>
                    <a:pt x="17695" y="18335"/>
                    <a:pt x="17709" y="18318"/>
                    <a:pt x="17723" y="18300"/>
                  </a:cubicBezTo>
                  <a:cubicBezTo>
                    <a:pt x="18853" y="16877"/>
                    <a:pt x="18246" y="14261"/>
                    <a:pt x="18183" y="12629"/>
                  </a:cubicBezTo>
                  <a:cubicBezTo>
                    <a:pt x="18086" y="11044"/>
                    <a:pt x="17718" y="9544"/>
                    <a:pt x="17329" y="8043"/>
                  </a:cubicBezTo>
                  <a:lnTo>
                    <a:pt x="17329" y="8043"/>
                  </a:lnTo>
                  <a:cubicBezTo>
                    <a:pt x="17314" y="7730"/>
                    <a:pt x="17299" y="7418"/>
                    <a:pt x="17284" y="7105"/>
                  </a:cubicBezTo>
                  <a:cubicBezTo>
                    <a:pt x="17179" y="4846"/>
                    <a:pt x="16761" y="2628"/>
                    <a:pt x="16635" y="368"/>
                  </a:cubicBezTo>
                  <a:cubicBezTo>
                    <a:pt x="16635" y="222"/>
                    <a:pt x="16468" y="159"/>
                    <a:pt x="16342" y="138"/>
                  </a:cubicBezTo>
                  <a:cubicBezTo>
                    <a:pt x="15827" y="82"/>
                    <a:pt x="15313" y="52"/>
                    <a:pt x="14799" y="43"/>
                  </a:cubicBezTo>
                  <a:lnTo>
                    <a:pt x="14799" y="43"/>
                  </a:lnTo>
                  <a:cubicBezTo>
                    <a:pt x="14558" y="12"/>
                    <a:pt x="14307" y="1"/>
                    <a:pt x="140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2"/>
            <p:cNvSpPr/>
            <p:nvPr/>
          </p:nvSpPr>
          <p:spPr>
            <a:xfrm>
              <a:off x="2010900" y="4574450"/>
              <a:ext cx="97250" cy="56500"/>
            </a:xfrm>
            <a:custGeom>
              <a:avLst/>
              <a:gdLst/>
              <a:ahLst/>
              <a:cxnLst/>
              <a:rect l="l" t="t" r="r" b="b"/>
              <a:pathLst>
                <a:path w="3890" h="2260" extrusionOk="0">
                  <a:moveTo>
                    <a:pt x="3184" y="602"/>
                  </a:moveTo>
                  <a:lnTo>
                    <a:pt x="3184" y="602"/>
                  </a:lnTo>
                  <a:cubicBezTo>
                    <a:pt x="3195" y="855"/>
                    <a:pt x="3214" y="1093"/>
                    <a:pt x="3199" y="1343"/>
                  </a:cubicBezTo>
                  <a:cubicBezTo>
                    <a:pt x="3199" y="1636"/>
                    <a:pt x="3157" y="1678"/>
                    <a:pt x="2843" y="1678"/>
                  </a:cubicBezTo>
                  <a:cubicBezTo>
                    <a:pt x="2592" y="1678"/>
                    <a:pt x="2403" y="1594"/>
                    <a:pt x="2152" y="1573"/>
                  </a:cubicBezTo>
                  <a:cubicBezTo>
                    <a:pt x="2054" y="1561"/>
                    <a:pt x="1954" y="1558"/>
                    <a:pt x="1854" y="1558"/>
                  </a:cubicBezTo>
                  <a:cubicBezTo>
                    <a:pt x="1691" y="1558"/>
                    <a:pt x="1526" y="1567"/>
                    <a:pt x="1363" y="1567"/>
                  </a:cubicBezTo>
                  <a:cubicBezTo>
                    <a:pt x="1263" y="1567"/>
                    <a:pt x="1163" y="1564"/>
                    <a:pt x="1064" y="1552"/>
                  </a:cubicBezTo>
                  <a:cubicBezTo>
                    <a:pt x="715" y="1482"/>
                    <a:pt x="758" y="1077"/>
                    <a:pt x="818" y="704"/>
                  </a:cubicBezTo>
                  <a:lnTo>
                    <a:pt x="818" y="704"/>
                  </a:lnTo>
                  <a:cubicBezTo>
                    <a:pt x="1109" y="745"/>
                    <a:pt x="1407" y="765"/>
                    <a:pt x="1706" y="765"/>
                  </a:cubicBezTo>
                  <a:cubicBezTo>
                    <a:pt x="2203" y="765"/>
                    <a:pt x="2704" y="709"/>
                    <a:pt x="3184" y="602"/>
                  </a:cubicBezTo>
                  <a:close/>
                  <a:moveTo>
                    <a:pt x="3513" y="1"/>
                  </a:moveTo>
                  <a:cubicBezTo>
                    <a:pt x="3500" y="1"/>
                    <a:pt x="3486" y="2"/>
                    <a:pt x="3471" y="4"/>
                  </a:cubicBezTo>
                  <a:cubicBezTo>
                    <a:pt x="2964" y="127"/>
                    <a:pt x="2407" y="200"/>
                    <a:pt x="1855" y="200"/>
                  </a:cubicBezTo>
                  <a:cubicBezTo>
                    <a:pt x="1511" y="200"/>
                    <a:pt x="1168" y="171"/>
                    <a:pt x="841" y="110"/>
                  </a:cubicBezTo>
                  <a:lnTo>
                    <a:pt x="841" y="110"/>
                  </a:lnTo>
                  <a:cubicBezTo>
                    <a:pt x="818" y="85"/>
                    <a:pt x="788" y="73"/>
                    <a:pt x="752" y="73"/>
                  </a:cubicBezTo>
                  <a:cubicBezTo>
                    <a:pt x="733" y="73"/>
                    <a:pt x="712" y="77"/>
                    <a:pt x="691" y="83"/>
                  </a:cubicBezTo>
                  <a:lnTo>
                    <a:pt x="691" y="83"/>
                  </a:lnTo>
                  <a:cubicBezTo>
                    <a:pt x="688" y="83"/>
                    <a:pt x="686" y="83"/>
                    <a:pt x="683" y="83"/>
                  </a:cubicBezTo>
                  <a:cubicBezTo>
                    <a:pt x="424" y="83"/>
                    <a:pt x="161" y="519"/>
                    <a:pt x="359" y="615"/>
                  </a:cubicBezTo>
                  <a:lnTo>
                    <a:pt x="359" y="615"/>
                  </a:lnTo>
                  <a:cubicBezTo>
                    <a:pt x="352" y="1072"/>
                    <a:pt x="0" y="1702"/>
                    <a:pt x="541" y="1992"/>
                  </a:cubicBezTo>
                  <a:cubicBezTo>
                    <a:pt x="792" y="2159"/>
                    <a:pt x="1085" y="2159"/>
                    <a:pt x="1399" y="2159"/>
                  </a:cubicBezTo>
                  <a:cubicBezTo>
                    <a:pt x="1734" y="2159"/>
                    <a:pt x="2048" y="2180"/>
                    <a:pt x="2362" y="2222"/>
                  </a:cubicBezTo>
                  <a:cubicBezTo>
                    <a:pt x="2499" y="2245"/>
                    <a:pt x="2633" y="2260"/>
                    <a:pt x="2761" y="2260"/>
                  </a:cubicBezTo>
                  <a:cubicBezTo>
                    <a:pt x="3103" y="2260"/>
                    <a:pt x="3404" y="2153"/>
                    <a:pt x="3617" y="1803"/>
                  </a:cubicBezTo>
                  <a:cubicBezTo>
                    <a:pt x="3889" y="1364"/>
                    <a:pt x="3722" y="694"/>
                    <a:pt x="3701" y="213"/>
                  </a:cubicBezTo>
                  <a:cubicBezTo>
                    <a:pt x="3701" y="81"/>
                    <a:pt x="3633" y="1"/>
                    <a:pt x="35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2"/>
            <p:cNvSpPr/>
            <p:nvPr/>
          </p:nvSpPr>
          <p:spPr>
            <a:xfrm>
              <a:off x="2121625" y="4568925"/>
              <a:ext cx="104200" cy="59550"/>
            </a:xfrm>
            <a:custGeom>
              <a:avLst/>
              <a:gdLst/>
              <a:ahLst/>
              <a:cxnLst/>
              <a:rect l="l" t="t" r="r" b="b"/>
              <a:pathLst>
                <a:path w="4168" h="2382" extrusionOk="0">
                  <a:moveTo>
                    <a:pt x="2850" y="554"/>
                  </a:moveTo>
                  <a:cubicBezTo>
                    <a:pt x="3071" y="554"/>
                    <a:pt x="3280" y="607"/>
                    <a:pt x="3352" y="811"/>
                  </a:cubicBezTo>
                  <a:cubicBezTo>
                    <a:pt x="3423" y="1038"/>
                    <a:pt x="3388" y="1322"/>
                    <a:pt x="3338" y="1580"/>
                  </a:cubicBezTo>
                  <a:lnTo>
                    <a:pt x="3338" y="1580"/>
                  </a:lnTo>
                  <a:cubicBezTo>
                    <a:pt x="2818" y="1617"/>
                    <a:pt x="2308" y="1693"/>
                    <a:pt x="1783" y="1710"/>
                  </a:cubicBezTo>
                  <a:cubicBezTo>
                    <a:pt x="1755" y="1712"/>
                    <a:pt x="1729" y="1712"/>
                    <a:pt x="1703" y="1712"/>
                  </a:cubicBezTo>
                  <a:cubicBezTo>
                    <a:pt x="1011" y="1712"/>
                    <a:pt x="875" y="1279"/>
                    <a:pt x="859" y="731"/>
                  </a:cubicBezTo>
                  <a:lnTo>
                    <a:pt x="859" y="731"/>
                  </a:lnTo>
                  <a:cubicBezTo>
                    <a:pt x="1369" y="711"/>
                    <a:pt x="1873" y="633"/>
                    <a:pt x="2389" y="601"/>
                  </a:cubicBezTo>
                  <a:cubicBezTo>
                    <a:pt x="2514" y="584"/>
                    <a:pt x="2685" y="554"/>
                    <a:pt x="2850" y="554"/>
                  </a:cubicBezTo>
                  <a:close/>
                  <a:moveTo>
                    <a:pt x="2923" y="0"/>
                  </a:moveTo>
                  <a:cubicBezTo>
                    <a:pt x="2249" y="0"/>
                    <a:pt x="1565" y="156"/>
                    <a:pt x="879" y="156"/>
                  </a:cubicBezTo>
                  <a:cubicBezTo>
                    <a:pt x="855" y="156"/>
                    <a:pt x="831" y="156"/>
                    <a:pt x="808" y="156"/>
                  </a:cubicBezTo>
                  <a:lnTo>
                    <a:pt x="808" y="156"/>
                  </a:lnTo>
                  <a:cubicBezTo>
                    <a:pt x="783" y="134"/>
                    <a:pt x="750" y="124"/>
                    <a:pt x="714" y="124"/>
                  </a:cubicBezTo>
                  <a:cubicBezTo>
                    <a:pt x="681" y="124"/>
                    <a:pt x="644" y="133"/>
                    <a:pt x="608" y="147"/>
                  </a:cubicBezTo>
                  <a:lnTo>
                    <a:pt x="608" y="147"/>
                  </a:lnTo>
                  <a:cubicBezTo>
                    <a:pt x="581" y="146"/>
                    <a:pt x="554" y="144"/>
                    <a:pt x="527" y="141"/>
                  </a:cubicBezTo>
                  <a:cubicBezTo>
                    <a:pt x="522" y="141"/>
                    <a:pt x="517" y="141"/>
                    <a:pt x="512" y="141"/>
                  </a:cubicBezTo>
                  <a:cubicBezTo>
                    <a:pt x="232" y="141"/>
                    <a:pt x="0" y="681"/>
                    <a:pt x="316" y="725"/>
                  </a:cubicBezTo>
                  <a:lnTo>
                    <a:pt x="316" y="725"/>
                  </a:lnTo>
                  <a:cubicBezTo>
                    <a:pt x="309" y="1329"/>
                    <a:pt x="318" y="2016"/>
                    <a:pt x="967" y="2275"/>
                  </a:cubicBezTo>
                  <a:cubicBezTo>
                    <a:pt x="1188" y="2353"/>
                    <a:pt x="1424" y="2381"/>
                    <a:pt x="1665" y="2381"/>
                  </a:cubicBezTo>
                  <a:cubicBezTo>
                    <a:pt x="2266" y="2381"/>
                    <a:pt x="2904" y="2207"/>
                    <a:pt x="3456" y="2192"/>
                  </a:cubicBezTo>
                  <a:cubicBezTo>
                    <a:pt x="3645" y="2192"/>
                    <a:pt x="3791" y="2003"/>
                    <a:pt x="3833" y="1815"/>
                  </a:cubicBezTo>
                  <a:cubicBezTo>
                    <a:pt x="3896" y="1229"/>
                    <a:pt x="4168" y="99"/>
                    <a:pt x="3268" y="16"/>
                  </a:cubicBezTo>
                  <a:cubicBezTo>
                    <a:pt x="3154" y="5"/>
                    <a:pt x="3039" y="0"/>
                    <a:pt x="29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2"/>
            <p:cNvSpPr/>
            <p:nvPr/>
          </p:nvSpPr>
          <p:spPr>
            <a:xfrm>
              <a:off x="2233125" y="4553050"/>
              <a:ext cx="103075" cy="66725"/>
            </a:xfrm>
            <a:custGeom>
              <a:avLst/>
              <a:gdLst/>
              <a:ahLst/>
              <a:cxnLst/>
              <a:rect l="l" t="t" r="r" b="b"/>
              <a:pathLst>
                <a:path w="4123" h="2669" extrusionOk="0">
                  <a:moveTo>
                    <a:pt x="2157" y="578"/>
                  </a:moveTo>
                  <a:cubicBezTo>
                    <a:pt x="2518" y="578"/>
                    <a:pt x="2847" y="640"/>
                    <a:pt x="3077" y="818"/>
                  </a:cubicBezTo>
                  <a:cubicBezTo>
                    <a:pt x="3244" y="923"/>
                    <a:pt x="3244" y="1257"/>
                    <a:pt x="3265" y="1404"/>
                  </a:cubicBezTo>
                  <a:cubicBezTo>
                    <a:pt x="3283" y="1532"/>
                    <a:pt x="3310" y="1657"/>
                    <a:pt x="3344" y="1776"/>
                  </a:cubicBezTo>
                  <a:lnTo>
                    <a:pt x="3344" y="1776"/>
                  </a:lnTo>
                  <a:cubicBezTo>
                    <a:pt x="3086" y="1794"/>
                    <a:pt x="2826" y="1796"/>
                    <a:pt x="2574" y="1822"/>
                  </a:cubicBezTo>
                  <a:cubicBezTo>
                    <a:pt x="2240" y="1885"/>
                    <a:pt x="1926" y="1990"/>
                    <a:pt x="1591" y="2031"/>
                  </a:cubicBezTo>
                  <a:cubicBezTo>
                    <a:pt x="1488" y="2052"/>
                    <a:pt x="1396" y="2061"/>
                    <a:pt x="1314" y="2061"/>
                  </a:cubicBezTo>
                  <a:cubicBezTo>
                    <a:pt x="642" y="2061"/>
                    <a:pt x="614" y="1429"/>
                    <a:pt x="569" y="816"/>
                  </a:cubicBezTo>
                  <a:lnTo>
                    <a:pt x="569" y="816"/>
                  </a:lnTo>
                  <a:cubicBezTo>
                    <a:pt x="1023" y="714"/>
                    <a:pt x="1625" y="578"/>
                    <a:pt x="2157" y="578"/>
                  </a:cubicBezTo>
                  <a:close/>
                  <a:moveTo>
                    <a:pt x="2341" y="1"/>
                  </a:moveTo>
                  <a:cubicBezTo>
                    <a:pt x="1653" y="1"/>
                    <a:pt x="906" y="194"/>
                    <a:pt x="336" y="316"/>
                  </a:cubicBezTo>
                  <a:cubicBezTo>
                    <a:pt x="170" y="339"/>
                    <a:pt x="51" y="544"/>
                    <a:pt x="47" y="702"/>
                  </a:cubicBezTo>
                  <a:lnTo>
                    <a:pt x="47" y="702"/>
                  </a:lnTo>
                  <a:cubicBezTo>
                    <a:pt x="28" y="747"/>
                    <a:pt x="18" y="794"/>
                    <a:pt x="22" y="839"/>
                  </a:cubicBezTo>
                  <a:cubicBezTo>
                    <a:pt x="105" y="1446"/>
                    <a:pt x="1" y="2617"/>
                    <a:pt x="880" y="2659"/>
                  </a:cubicBezTo>
                  <a:cubicBezTo>
                    <a:pt x="944" y="2666"/>
                    <a:pt x="1009" y="2669"/>
                    <a:pt x="1073" y="2669"/>
                  </a:cubicBezTo>
                  <a:cubicBezTo>
                    <a:pt x="1421" y="2669"/>
                    <a:pt x="1757" y="2580"/>
                    <a:pt x="2093" y="2492"/>
                  </a:cubicBezTo>
                  <a:cubicBezTo>
                    <a:pt x="2637" y="2345"/>
                    <a:pt x="3202" y="2387"/>
                    <a:pt x="3767" y="2283"/>
                  </a:cubicBezTo>
                  <a:cubicBezTo>
                    <a:pt x="3934" y="2241"/>
                    <a:pt x="4123" y="1990"/>
                    <a:pt x="4018" y="1801"/>
                  </a:cubicBezTo>
                  <a:cubicBezTo>
                    <a:pt x="3809" y="1362"/>
                    <a:pt x="3893" y="504"/>
                    <a:pt x="3369" y="211"/>
                  </a:cubicBezTo>
                  <a:cubicBezTo>
                    <a:pt x="3069" y="57"/>
                    <a:pt x="2714" y="1"/>
                    <a:pt x="23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2"/>
            <p:cNvSpPr/>
            <p:nvPr/>
          </p:nvSpPr>
          <p:spPr>
            <a:xfrm>
              <a:off x="2009775" y="4643000"/>
              <a:ext cx="98375" cy="76450"/>
            </a:xfrm>
            <a:custGeom>
              <a:avLst/>
              <a:gdLst/>
              <a:ahLst/>
              <a:cxnLst/>
              <a:rect l="l" t="t" r="r" b="b"/>
              <a:pathLst>
                <a:path w="3935" h="3058" extrusionOk="0">
                  <a:moveTo>
                    <a:pt x="3374" y="632"/>
                  </a:moveTo>
                  <a:cubicBezTo>
                    <a:pt x="3266" y="1177"/>
                    <a:pt x="3016" y="1688"/>
                    <a:pt x="2921" y="2255"/>
                  </a:cubicBezTo>
                  <a:lnTo>
                    <a:pt x="2921" y="2255"/>
                  </a:lnTo>
                  <a:cubicBezTo>
                    <a:pt x="2526" y="2363"/>
                    <a:pt x="2105" y="2444"/>
                    <a:pt x="1688" y="2444"/>
                  </a:cubicBezTo>
                  <a:cubicBezTo>
                    <a:pt x="1536" y="2444"/>
                    <a:pt x="1384" y="2433"/>
                    <a:pt x="1235" y="2409"/>
                  </a:cubicBezTo>
                  <a:cubicBezTo>
                    <a:pt x="620" y="2304"/>
                    <a:pt x="684" y="1476"/>
                    <a:pt x="782" y="916"/>
                  </a:cubicBezTo>
                  <a:lnTo>
                    <a:pt x="782" y="916"/>
                  </a:lnTo>
                  <a:cubicBezTo>
                    <a:pt x="879" y="923"/>
                    <a:pt x="976" y="926"/>
                    <a:pt x="1073" y="926"/>
                  </a:cubicBezTo>
                  <a:cubicBezTo>
                    <a:pt x="1849" y="926"/>
                    <a:pt x="2602" y="720"/>
                    <a:pt x="3374" y="632"/>
                  </a:cubicBezTo>
                  <a:close/>
                  <a:moveTo>
                    <a:pt x="3773" y="0"/>
                  </a:moveTo>
                  <a:cubicBezTo>
                    <a:pt x="3764" y="0"/>
                    <a:pt x="3755" y="1"/>
                    <a:pt x="3746" y="3"/>
                  </a:cubicBezTo>
                  <a:cubicBezTo>
                    <a:pt x="2938" y="70"/>
                    <a:pt x="2144" y="327"/>
                    <a:pt x="1341" y="327"/>
                  </a:cubicBezTo>
                  <a:cubicBezTo>
                    <a:pt x="1146" y="327"/>
                    <a:pt x="950" y="312"/>
                    <a:pt x="754" y="275"/>
                  </a:cubicBezTo>
                  <a:cubicBezTo>
                    <a:pt x="749" y="274"/>
                    <a:pt x="744" y="274"/>
                    <a:pt x="740" y="274"/>
                  </a:cubicBezTo>
                  <a:cubicBezTo>
                    <a:pt x="587" y="274"/>
                    <a:pt x="408" y="480"/>
                    <a:pt x="364" y="654"/>
                  </a:cubicBezTo>
                  <a:lnTo>
                    <a:pt x="364" y="654"/>
                  </a:lnTo>
                  <a:cubicBezTo>
                    <a:pt x="330" y="698"/>
                    <a:pt x="304" y="748"/>
                    <a:pt x="293" y="798"/>
                  </a:cubicBezTo>
                  <a:cubicBezTo>
                    <a:pt x="168" y="1446"/>
                    <a:pt x="0" y="2555"/>
                    <a:pt x="712" y="2911"/>
                  </a:cubicBezTo>
                  <a:cubicBezTo>
                    <a:pt x="917" y="3017"/>
                    <a:pt x="1168" y="3058"/>
                    <a:pt x="1436" y="3058"/>
                  </a:cubicBezTo>
                  <a:cubicBezTo>
                    <a:pt x="2015" y="3058"/>
                    <a:pt x="2674" y="2866"/>
                    <a:pt x="3118" y="2723"/>
                  </a:cubicBezTo>
                  <a:cubicBezTo>
                    <a:pt x="3264" y="2681"/>
                    <a:pt x="3411" y="2555"/>
                    <a:pt x="3411" y="2367"/>
                  </a:cubicBezTo>
                  <a:cubicBezTo>
                    <a:pt x="3453" y="1635"/>
                    <a:pt x="3850" y="986"/>
                    <a:pt x="3934" y="212"/>
                  </a:cubicBezTo>
                  <a:cubicBezTo>
                    <a:pt x="3934" y="115"/>
                    <a:pt x="3880" y="0"/>
                    <a:pt x="3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2"/>
            <p:cNvSpPr/>
            <p:nvPr/>
          </p:nvSpPr>
          <p:spPr>
            <a:xfrm>
              <a:off x="2133225" y="4638800"/>
              <a:ext cx="101500" cy="71800"/>
            </a:xfrm>
            <a:custGeom>
              <a:avLst/>
              <a:gdLst/>
              <a:ahLst/>
              <a:cxnLst/>
              <a:rect l="l" t="t" r="r" b="b"/>
              <a:pathLst>
                <a:path w="4060" h="2872" extrusionOk="0">
                  <a:moveTo>
                    <a:pt x="3336" y="1964"/>
                  </a:moveTo>
                  <a:lnTo>
                    <a:pt x="3336" y="1964"/>
                  </a:lnTo>
                  <a:cubicBezTo>
                    <a:pt x="3336" y="1964"/>
                    <a:pt x="3336" y="1964"/>
                    <a:pt x="3335" y="1965"/>
                  </a:cubicBezTo>
                  <a:lnTo>
                    <a:pt x="3335" y="1965"/>
                  </a:lnTo>
                  <a:cubicBezTo>
                    <a:pt x="3336" y="1964"/>
                    <a:pt x="3336" y="1964"/>
                    <a:pt x="3336" y="1964"/>
                  </a:cubicBezTo>
                  <a:close/>
                  <a:moveTo>
                    <a:pt x="2220" y="538"/>
                  </a:moveTo>
                  <a:cubicBezTo>
                    <a:pt x="2607" y="538"/>
                    <a:pt x="2969" y="596"/>
                    <a:pt x="3223" y="757"/>
                  </a:cubicBezTo>
                  <a:cubicBezTo>
                    <a:pt x="3536" y="966"/>
                    <a:pt x="3411" y="1468"/>
                    <a:pt x="3327" y="1740"/>
                  </a:cubicBezTo>
                  <a:cubicBezTo>
                    <a:pt x="3311" y="1820"/>
                    <a:pt x="3295" y="1899"/>
                    <a:pt x="3279" y="1988"/>
                  </a:cubicBezTo>
                  <a:lnTo>
                    <a:pt x="3279" y="1988"/>
                  </a:lnTo>
                  <a:cubicBezTo>
                    <a:pt x="3260" y="1995"/>
                    <a:pt x="3234" y="2003"/>
                    <a:pt x="3202" y="2012"/>
                  </a:cubicBezTo>
                  <a:cubicBezTo>
                    <a:pt x="2713" y="2091"/>
                    <a:pt x="2177" y="2300"/>
                    <a:pt x="1673" y="2300"/>
                  </a:cubicBezTo>
                  <a:cubicBezTo>
                    <a:pt x="1509" y="2300"/>
                    <a:pt x="1348" y="2278"/>
                    <a:pt x="1193" y="2221"/>
                  </a:cubicBezTo>
                  <a:cubicBezTo>
                    <a:pt x="641" y="2020"/>
                    <a:pt x="664" y="1298"/>
                    <a:pt x="717" y="749"/>
                  </a:cubicBezTo>
                  <a:lnTo>
                    <a:pt x="717" y="749"/>
                  </a:lnTo>
                  <a:cubicBezTo>
                    <a:pt x="1126" y="644"/>
                    <a:pt x="1696" y="538"/>
                    <a:pt x="2220" y="538"/>
                  </a:cubicBezTo>
                  <a:close/>
                  <a:moveTo>
                    <a:pt x="2262" y="1"/>
                  </a:moveTo>
                  <a:cubicBezTo>
                    <a:pt x="1737" y="1"/>
                    <a:pt x="1226" y="68"/>
                    <a:pt x="704" y="204"/>
                  </a:cubicBezTo>
                  <a:lnTo>
                    <a:pt x="704" y="204"/>
                  </a:lnTo>
                  <a:cubicBezTo>
                    <a:pt x="678" y="177"/>
                    <a:pt x="642" y="165"/>
                    <a:pt x="602" y="165"/>
                  </a:cubicBezTo>
                  <a:cubicBezTo>
                    <a:pt x="447" y="165"/>
                    <a:pt x="231" y="342"/>
                    <a:pt x="231" y="526"/>
                  </a:cubicBezTo>
                  <a:cubicBezTo>
                    <a:pt x="189" y="1322"/>
                    <a:pt x="0" y="2347"/>
                    <a:pt x="900" y="2765"/>
                  </a:cubicBezTo>
                  <a:cubicBezTo>
                    <a:pt x="1055" y="2843"/>
                    <a:pt x="1234" y="2872"/>
                    <a:pt x="1418" y="2872"/>
                  </a:cubicBezTo>
                  <a:cubicBezTo>
                    <a:pt x="1730" y="2872"/>
                    <a:pt x="2060" y="2789"/>
                    <a:pt x="2323" y="2723"/>
                  </a:cubicBezTo>
                  <a:cubicBezTo>
                    <a:pt x="2679" y="2640"/>
                    <a:pt x="3181" y="2640"/>
                    <a:pt x="3516" y="2451"/>
                  </a:cubicBezTo>
                  <a:cubicBezTo>
                    <a:pt x="3788" y="2326"/>
                    <a:pt x="3808" y="1991"/>
                    <a:pt x="3892" y="1740"/>
                  </a:cubicBezTo>
                  <a:cubicBezTo>
                    <a:pt x="3997" y="1322"/>
                    <a:pt x="4060" y="882"/>
                    <a:pt x="3850" y="464"/>
                  </a:cubicBezTo>
                  <a:cubicBezTo>
                    <a:pt x="3683" y="108"/>
                    <a:pt x="3181" y="24"/>
                    <a:pt x="2804" y="24"/>
                  </a:cubicBezTo>
                  <a:cubicBezTo>
                    <a:pt x="2621" y="9"/>
                    <a:pt x="2441" y="1"/>
                    <a:pt x="22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2"/>
            <p:cNvSpPr/>
            <p:nvPr/>
          </p:nvSpPr>
          <p:spPr>
            <a:xfrm>
              <a:off x="2253000" y="4620150"/>
              <a:ext cx="106225" cy="76125"/>
            </a:xfrm>
            <a:custGeom>
              <a:avLst/>
              <a:gdLst/>
              <a:ahLst/>
              <a:cxnLst/>
              <a:rect l="l" t="t" r="r" b="b"/>
              <a:pathLst>
                <a:path w="4249" h="3045" extrusionOk="0">
                  <a:moveTo>
                    <a:pt x="2967" y="592"/>
                  </a:moveTo>
                  <a:lnTo>
                    <a:pt x="2967" y="592"/>
                  </a:lnTo>
                  <a:cubicBezTo>
                    <a:pt x="3101" y="877"/>
                    <a:pt x="3306" y="1148"/>
                    <a:pt x="3432" y="1419"/>
                  </a:cubicBezTo>
                  <a:cubicBezTo>
                    <a:pt x="3725" y="2005"/>
                    <a:pt x="2867" y="1963"/>
                    <a:pt x="2554" y="2026"/>
                  </a:cubicBezTo>
                  <a:cubicBezTo>
                    <a:pt x="2093" y="2109"/>
                    <a:pt x="1717" y="2423"/>
                    <a:pt x="1256" y="2465"/>
                  </a:cubicBezTo>
                  <a:cubicBezTo>
                    <a:pt x="1237" y="2467"/>
                    <a:pt x="1218" y="2469"/>
                    <a:pt x="1199" y="2469"/>
                  </a:cubicBezTo>
                  <a:cubicBezTo>
                    <a:pt x="663" y="2469"/>
                    <a:pt x="580" y="1500"/>
                    <a:pt x="542" y="955"/>
                  </a:cubicBezTo>
                  <a:lnTo>
                    <a:pt x="542" y="955"/>
                  </a:lnTo>
                  <a:cubicBezTo>
                    <a:pt x="1324" y="708"/>
                    <a:pt x="2188" y="834"/>
                    <a:pt x="2967" y="592"/>
                  </a:cubicBezTo>
                  <a:close/>
                  <a:moveTo>
                    <a:pt x="3241" y="0"/>
                  </a:moveTo>
                  <a:cubicBezTo>
                    <a:pt x="3220" y="0"/>
                    <a:pt x="3199" y="5"/>
                    <a:pt x="3181" y="17"/>
                  </a:cubicBezTo>
                  <a:cubicBezTo>
                    <a:pt x="2240" y="373"/>
                    <a:pt x="1214" y="164"/>
                    <a:pt x="273" y="561"/>
                  </a:cubicBezTo>
                  <a:cubicBezTo>
                    <a:pt x="143" y="608"/>
                    <a:pt x="70" y="737"/>
                    <a:pt x="63" y="851"/>
                  </a:cubicBezTo>
                  <a:lnTo>
                    <a:pt x="63" y="851"/>
                  </a:lnTo>
                  <a:cubicBezTo>
                    <a:pt x="25" y="907"/>
                    <a:pt x="1" y="966"/>
                    <a:pt x="1" y="1021"/>
                  </a:cubicBezTo>
                  <a:cubicBezTo>
                    <a:pt x="64" y="1586"/>
                    <a:pt x="64" y="2695"/>
                    <a:pt x="712" y="2967"/>
                  </a:cubicBezTo>
                  <a:cubicBezTo>
                    <a:pt x="845" y="3022"/>
                    <a:pt x="979" y="3044"/>
                    <a:pt x="1114" y="3044"/>
                  </a:cubicBezTo>
                  <a:cubicBezTo>
                    <a:pt x="1703" y="3044"/>
                    <a:pt x="2309" y="2613"/>
                    <a:pt x="2888" y="2528"/>
                  </a:cubicBezTo>
                  <a:cubicBezTo>
                    <a:pt x="3390" y="2465"/>
                    <a:pt x="3914" y="2277"/>
                    <a:pt x="4060" y="1754"/>
                  </a:cubicBezTo>
                  <a:cubicBezTo>
                    <a:pt x="4248" y="1210"/>
                    <a:pt x="3600" y="561"/>
                    <a:pt x="3390" y="80"/>
                  </a:cubicBezTo>
                  <a:cubicBezTo>
                    <a:pt x="3360" y="35"/>
                    <a:pt x="3298" y="0"/>
                    <a:pt x="3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2"/>
            <p:cNvSpPr/>
            <p:nvPr/>
          </p:nvSpPr>
          <p:spPr>
            <a:xfrm>
              <a:off x="2022325" y="4722850"/>
              <a:ext cx="96800" cy="59825"/>
            </a:xfrm>
            <a:custGeom>
              <a:avLst/>
              <a:gdLst/>
              <a:ahLst/>
              <a:cxnLst/>
              <a:rect l="l" t="t" r="r" b="b"/>
              <a:pathLst>
                <a:path w="3872" h="2393" extrusionOk="0">
                  <a:moveTo>
                    <a:pt x="2135" y="558"/>
                  </a:moveTo>
                  <a:cubicBezTo>
                    <a:pt x="2385" y="558"/>
                    <a:pt x="2625" y="596"/>
                    <a:pt x="2825" y="721"/>
                  </a:cubicBezTo>
                  <a:cubicBezTo>
                    <a:pt x="3097" y="868"/>
                    <a:pt x="3223" y="1245"/>
                    <a:pt x="3202" y="1517"/>
                  </a:cubicBezTo>
                  <a:cubicBezTo>
                    <a:pt x="3202" y="1678"/>
                    <a:pt x="3109" y="1727"/>
                    <a:pt x="2984" y="1727"/>
                  </a:cubicBezTo>
                  <a:cubicBezTo>
                    <a:pt x="2784" y="1727"/>
                    <a:pt x="2502" y="1600"/>
                    <a:pt x="2386" y="1600"/>
                  </a:cubicBezTo>
                  <a:cubicBezTo>
                    <a:pt x="2363" y="1599"/>
                    <a:pt x="2339" y="1599"/>
                    <a:pt x="2316" y="1599"/>
                  </a:cubicBezTo>
                  <a:cubicBezTo>
                    <a:pt x="1965" y="1599"/>
                    <a:pt x="1625" y="1718"/>
                    <a:pt x="1264" y="1718"/>
                  </a:cubicBezTo>
                  <a:cubicBezTo>
                    <a:pt x="1199" y="1718"/>
                    <a:pt x="1134" y="1714"/>
                    <a:pt x="1068" y="1705"/>
                  </a:cubicBezTo>
                  <a:cubicBezTo>
                    <a:pt x="740" y="1668"/>
                    <a:pt x="904" y="981"/>
                    <a:pt x="910" y="638"/>
                  </a:cubicBezTo>
                  <a:lnTo>
                    <a:pt x="910" y="638"/>
                  </a:lnTo>
                  <a:cubicBezTo>
                    <a:pt x="935" y="652"/>
                    <a:pt x="967" y="659"/>
                    <a:pt x="1007" y="659"/>
                  </a:cubicBezTo>
                  <a:cubicBezTo>
                    <a:pt x="1013" y="659"/>
                    <a:pt x="1019" y="659"/>
                    <a:pt x="1026" y="659"/>
                  </a:cubicBezTo>
                  <a:cubicBezTo>
                    <a:pt x="1353" y="646"/>
                    <a:pt x="1756" y="558"/>
                    <a:pt x="2135" y="558"/>
                  </a:cubicBezTo>
                  <a:close/>
                  <a:moveTo>
                    <a:pt x="2377" y="0"/>
                  </a:moveTo>
                  <a:cubicBezTo>
                    <a:pt x="1982" y="0"/>
                    <a:pt x="1564" y="75"/>
                    <a:pt x="1214" y="94"/>
                  </a:cubicBezTo>
                  <a:cubicBezTo>
                    <a:pt x="1052" y="94"/>
                    <a:pt x="897" y="272"/>
                    <a:pt x="854" y="429"/>
                  </a:cubicBezTo>
                  <a:lnTo>
                    <a:pt x="854" y="429"/>
                  </a:lnTo>
                  <a:cubicBezTo>
                    <a:pt x="816" y="385"/>
                    <a:pt x="766" y="367"/>
                    <a:pt x="713" y="367"/>
                  </a:cubicBezTo>
                  <a:cubicBezTo>
                    <a:pt x="520" y="367"/>
                    <a:pt x="276" y="607"/>
                    <a:pt x="335" y="784"/>
                  </a:cubicBezTo>
                  <a:cubicBezTo>
                    <a:pt x="503" y="1349"/>
                    <a:pt x="1" y="2186"/>
                    <a:pt x="858" y="2312"/>
                  </a:cubicBezTo>
                  <a:cubicBezTo>
                    <a:pt x="918" y="2320"/>
                    <a:pt x="980" y="2323"/>
                    <a:pt x="1042" y="2323"/>
                  </a:cubicBezTo>
                  <a:cubicBezTo>
                    <a:pt x="1307" y="2323"/>
                    <a:pt x="1592" y="2262"/>
                    <a:pt x="1863" y="2228"/>
                  </a:cubicBezTo>
                  <a:cubicBezTo>
                    <a:pt x="1885" y="2225"/>
                    <a:pt x="1908" y="2224"/>
                    <a:pt x="1931" y="2224"/>
                  </a:cubicBezTo>
                  <a:cubicBezTo>
                    <a:pt x="2202" y="2224"/>
                    <a:pt x="2503" y="2393"/>
                    <a:pt x="2782" y="2393"/>
                  </a:cubicBezTo>
                  <a:cubicBezTo>
                    <a:pt x="2854" y="2393"/>
                    <a:pt x="2924" y="2382"/>
                    <a:pt x="2993" y="2354"/>
                  </a:cubicBezTo>
                  <a:cubicBezTo>
                    <a:pt x="3746" y="2102"/>
                    <a:pt x="3871" y="1307"/>
                    <a:pt x="3578" y="638"/>
                  </a:cubicBezTo>
                  <a:cubicBezTo>
                    <a:pt x="3344" y="122"/>
                    <a:pt x="2880" y="0"/>
                    <a:pt x="2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2"/>
            <p:cNvSpPr/>
            <p:nvPr/>
          </p:nvSpPr>
          <p:spPr>
            <a:xfrm>
              <a:off x="2157800" y="4715250"/>
              <a:ext cx="88425" cy="60175"/>
            </a:xfrm>
            <a:custGeom>
              <a:avLst/>
              <a:gdLst/>
              <a:ahLst/>
              <a:cxnLst/>
              <a:rect l="l" t="t" r="r" b="b"/>
              <a:pathLst>
                <a:path w="3537" h="2407" extrusionOk="0">
                  <a:moveTo>
                    <a:pt x="2038" y="596"/>
                  </a:moveTo>
                  <a:cubicBezTo>
                    <a:pt x="2450" y="596"/>
                    <a:pt x="2801" y="708"/>
                    <a:pt x="2867" y="1088"/>
                  </a:cubicBezTo>
                  <a:cubicBezTo>
                    <a:pt x="2909" y="1235"/>
                    <a:pt x="2825" y="1800"/>
                    <a:pt x="2700" y="1800"/>
                  </a:cubicBezTo>
                  <a:cubicBezTo>
                    <a:pt x="2543" y="1810"/>
                    <a:pt x="2391" y="1810"/>
                    <a:pt x="2240" y="1810"/>
                  </a:cubicBezTo>
                  <a:cubicBezTo>
                    <a:pt x="2088" y="1810"/>
                    <a:pt x="1936" y="1810"/>
                    <a:pt x="1779" y="1821"/>
                  </a:cubicBezTo>
                  <a:cubicBezTo>
                    <a:pt x="1636" y="1843"/>
                    <a:pt x="1452" y="1870"/>
                    <a:pt x="1276" y="1870"/>
                  </a:cubicBezTo>
                  <a:cubicBezTo>
                    <a:pt x="1119" y="1870"/>
                    <a:pt x="968" y="1848"/>
                    <a:pt x="859" y="1779"/>
                  </a:cubicBezTo>
                  <a:cubicBezTo>
                    <a:pt x="562" y="1587"/>
                    <a:pt x="629" y="1133"/>
                    <a:pt x="720" y="806"/>
                  </a:cubicBezTo>
                  <a:lnTo>
                    <a:pt x="720" y="806"/>
                  </a:lnTo>
                  <a:cubicBezTo>
                    <a:pt x="1020" y="742"/>
                    <a:pt x="1569" y="596"/>
                    <a:pt x="2038" y="596"/>
                  </a:cubicBezTo>
                  <a:close/>
                  <a:moveTo>
                    <a:pt x="2229" y="1"/>
                  </a:moveTo>
                  <a:cubicBezTo>
                    <a:pt x="1723" y="1"/>
                    <a:pt x="1194" y="138"/>
                    <a:pt x="733" y="230"/>
                  </a:cubicBezTo>
                  <a:cubicBezTo>
                    <a:pt x="662" y="246"/>
                    <a:pt x="599" y="291"/>
                    <a:pt x="550" y="350"/>
                  </a:cubicBezTo>
                  <a:lnTo>
                    <a:pt x="550" y="350"/>
                  </a:lnTo>
                  <a:cubicBezTo>
                    <a:pt x="446" y="385"/>
                    <a:pt x="341" y="463"/>
                    <a:pt x="294" y="565"/>
                  </a:cubicBezTo>
                  <a:cubicBezTo>
                    <a:pt x="126" y="963"/>
                    <a:pt x="1" y="1507"/>
                    <a:pt x="210" y="1904"/>
                  </a:cubicBezTo>
                  <a:cubicBezTo>
                    <a:pt x="419" y="2344"/>
                    <a:pt x="754" y="2406"/>
                    <a:pt x="1193" y="2406"/>
                  </a:cubicBezTo>
                  <a:cubicBezTo>
                    <a:pt x="1633" y="2406"/>
                    <a:pt x="2135" y="2386"/>
                    <a:pt x="2595" y="2344"/>
                  </a:cubicBezTo>
                  <a:cubicBezTo>
                    <a:pt x="2972" y="2323"/>
                    <a:pt x="3160" y="2009"/>
                    <a:pt x="3265" y="1674"/>
                  </a:cubicBezTo>
                  <a:cubicBezTo>
                    <a:pt x="3474" y="1046"/>
                    <a:pt x="3537" y="293"/>
                    <a:pt x="2763" y="63"/>
                  </a:cubicBezTo>
                  <a:cubicBezTo>
                    <a:pt x="2591" y="19"/>
                    <a:pt x="2411" y="1"/>
                    <a:pt x="2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2"/>
            <p:cNvSpPr/>
            <p:nvPr/>
          </p:nvSpPr>
          <p:spPr>
            <a:xfrm>
              <a:off x="2266350" y="4700850"/>
              <a:ext cx="92350" cy="63700"/>
            </a:xfrm>
            <a:custGeom>
              <a:avLst/>
              <a:gdLst/>
              <a:ahLst/>
              <a:cxnLst/>
              <a:rect l="l" t="t" r="r" b="b"/>
              <a:pathLst>
                <a:path w="3694" h="2548" extrusionOk="0">
                  <a:moveTo>
                    <a:pt x="1981" y="573"/>
                  </a:moveTo>
                  <a:cubicBezTo>
                    <a:pt x="2078" y="573"/>
                    <a:pt x="2175" y="581"/>
                    <a:pt x="2271" y="597"/>
                  </a:cubicBezTo>
                  <a:cubicBezTo>
                    <a:pt x="2815" y="702"/>
                    <a:pt x="3275" y="1539"/>
                    <a:pt x="2584" y="1769"/>
                  </a:cubicBezTo>
                  <a:cubicBezTo>
                    <a:pt x="2166" y="1915"/>
                    <a:pt x="1706" y="1915"/>
                    <a:pt x="1245" y="1915"/>
                  </a:cubicBezTo>
                  <a:cubicBezTo>
                    <a:pt x="520" y="1915"/>
                    <a:pt x="554" y="1299"/>
                    <a:pt x="758" y="779"/>
                  </a:cubicBezTo>
                  <a:lnTo>
                    <a:pt x="758" y="779"/>
                  </a:lnTo>
                  <a:cubicBezTo>
                    <a:pt x="1158" y="700"/>
                    <a:pt x="1572" y="573"/>
                    <a:pt x="1981" y="573"/>
                  </a:cubicBezTo>
                  <a:close/>
                  <a:moveTo>
                    <a:pt x="2250" y="0"/>
                  </a:moveTo>
                  <a:cubicBezTo>
                    <a:pt x="1698" y="0"/>
                    <a:pt x="1083" y="203"/>
                    <a:pt x="618" y="262"/>
                  </a:cubicBezTo>
                  <a:cubicBezTo>
                    <a:pt x="402" y="279"/>
                    <a:pt x="187" y="663"/>
                    <a:pt x="294" y="791"/>
                  </a:cubicBezTo>
                  <a:lnTo>
                    <a:pt x="294" y="791"/>
                  </a:lnTo>
                  <a:cubicBezTo>
                    <a:pt x="71" y="1373"/>
                    <a:pt x="0" y="2129"/>
                    <a:pt x="680" y="2438"/>
                  </a:cubicBezTo>
                  <a:cubicBezTo>
                    <a:pt x="855" y="2516"/>
                    <a:pt x="1075" y="2548"/>
                    <a:pt x="1312" y="2548"/>
                  </a:cubicBezTo>
                  <a:cubicBezTo>
                    <a:pt x="1845" y="2548"/>
                    <a:pt x="2466" y="2388"/>
                    <a:pt x="2856" y="2229"/>
                  </a:cubicBezTo>
                  <a:cubicBezTo>
                    <a:pt x="3505" y="1936"/>
                    <a:pt x="3693" y="1037"/>
                    <a:pt x="3296" y="493"/>
                  </a:cubicBezTo>
                  <a:cubicBezTo>
                    <a:pt x="3044" y="115"/>
                    <a:pt x="2665" y="0"/>
                    <a:pt x="22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2"/>
            <p:cNvSpPr/>
            <p:nvPr/>
          </p:nvSpPr>
          <p:spPr>
            <a:xfrm>
              <a:off x="2166175" y="4427550"/>
              <a:ext cx="60700" cy="70675"/>
            </a:xfrm>
            <a:custGeom>
              <a:avLst/>
              <a:gdLst/>
              <a:ahLst/>
              <a:cxnLst/>
              <a:rect l="l" t="t" r="r" b="b"/>
              <a:pathLst>
                <a:path w="2428" h="2827" extrusionOk="0">
                  <a:moveTo>
                    <a:pt x="1528" y="0"/>
                  </a:moveTo>
                  <a:cubicBezTo>
                    <a:pt x="1109" y="0"/>
                    <a:pt x="712" y="42"/>
                    <a:pt x="293" y="84"/>
                  </a:cubicBezTo>
                  <a:cubicBezTo>
                    <a:pt x="210" y="84"/>
                    <a:pt x="105" y="147"/>
                    <a:pt x="105" y="251"/>
                  </a:cubicBezTo>
                  <a:cubicBezTo>
                    <a:pt x="105" y="565"/>
                    <a:pt x="1" y="1193"/>
                    <a:pt x="273" y="1444"/>
                  </a:cubicBezTo>
                  <a:cubicBezTo>
                    <a:pt x="380" y="1537"/>
                    <a:pt x="499" y="1571"/>
                    <a:pt x="622" y="1571"/>
                  </a:cubicBezTo>
                  <a:cubicBezTo>
                    <a:pt x="860" y="1571"/>
                    <a:pt x="1112" y="1443"/>
                    <a:pt x="1319" y="1360"/>
                  </a:cubicBezTo>
                  <a:cubicBezTo>
                    <a:pt x="1426" y="1312"/>
                    <a:pt x="1514" y="1290"/>
                    <a:pt x="1587" y="1290"/>
                  </a:cubicBezTo>
                  <a:cubicBezTo>
                    <a:pt x="1800" y="1290"/>
                    <a:pt x="1890" y="1478"/>
                    <a:pt x="1967" y="1758"/>
                  </a:cubicBezTo>
                  <a:cubicBezTo>
                    <a:pt x="2051" y="2009"/>
                    <a:pt x="2198" y="2406"/>
                    <a:pt x="1842" y="2448"/>
                  </a:cubicBezTo>
                  <a:cubicBezTo>
                    <a:pt x="1712" y="2466"/>
                    <a:pt x="1581" y="2470"/>
                    <a:pt x="1449" y="2470"/>
                  </a:cubicBezTo>
                  <a:cubicBezTo>
                    <a:pt x="1318" y="2470"/>
                    <a:pt x="1187" y="2466"/>
                    <a:pt x="1056" y="2466"/>
                  </a:cubicBezTo>
                  <a:cubicBezTo>
                    <a:pt x="960" y="2466"/>
                    <a:pt x="864" y="2468"/>
                    <a:pt x="769" y="2476"/>
                  </a:cubicBezTo>
                  <a:lnTo>
                    <a:pt x="769" y="2476"/>
                  </a:lnTo>
                  <a:cubicBezTo>
                    <a:pt x="757" y="2446"/>
                    <a:pt x="734" y="2426"/>
                    <a:pt x="700" y="2426"/>
                  </a:cubicBezTo>
                  <a:cubicBezTo>
                    <a:pt x="680" y="2426"/>
                    <a:pt x="656" y="2433"/>
                    <a:pt x="628" y="2448"/>
                  </a:cubicBezTo>
                  <a:cubicBezTo>
                    <a:pt x="586" y="2490"/>
                    <a:pt x="503" y="2511"/>
                    <a:pt x="440" y="2532"/>
                  </a:cubicBezTo>
                  <a:cubicBezTo>
                    <a:pt x="319" y="2592"/>
                    <a:pt x="218" y="2826"/>
                    <a:pt x="396" y="2826"/>
                  </a:cubicBezTo>
                  <a:cubicBezTo>
                    <a:pt x="403" y="2826"/>
                    <a:pt x="411" y="2826"/>
                    <a:pt x="419" y="2825"/>
                  </a:cubicBezTo>
                  <a:cubicBezTo>
                    <a:pt x="496" y="2812"/>
                    <a:pt x="526" y="2807"/>
                    <a:pt x="572" y="2786"/>
                  </a:cubicBezTo>
                  <a:lnTo>
                    <a:pt x="572" y="2786"/>
                  </a:lnTo>
                  <a:cubicBezTo>
                    <a:pt x="706" y="2759"/>
                    <a:pt x="841" y="2751"/>
                    <a:pt x="977" y="2751"/>
                  </a:cubicBezTo>
                  <a:cubicBezTo>
                    <a:pt x="1168" y="2751"/>
                    <a:pt x="1360" y="2767"/>
                    <a:pt x="1551" y="2767"/>
                  </a:cubicBezTo>
                  <a:cubicBezTo>
                    <a:pt x="1705" y="2767"/>
                    <a:pt x="1858" y="2757"/>
                    <a:pt x="2009" y="2720"/>
                  </a:cubicBezTo>
                  <a:cubicBezTo>
                    <a:pt x="2428" y="2595"/>
                    <a:pt x="2323" y="2072"/>
                    <a:pt x="2260" y="1758"/>
                  </a:cubicBezTo>
                  <a:cubicBezTo>
                    <a:pt x="2170" y="1358"/>
                    <a:pt x="2016" y="1022"/>
                    <a:pt x="1649" y="1022"/>
                  </a:cubicBezTo>
                  <a:cubicBezTo>
                    <a:pt x="1593" y="1022"/>
                    <a:pt x="1532" y="1030"/>
                    <a:pt x="1465" y="1046"/>
                  </a:cubicBezTo>
                  <a:cubicBezTo>
                    <a:pt x="1213" y="1118"/>
                    <a:pt x="977" y="1314"/>
                    <a:pt x="716" y="1314"/>
                  </a:cubicBezTo>
                  <a:cubicBezTo>
                    <a:pt x="673" y="1314"/>
                    <a:pt x="630" y="1309"/>
                    <a:pt x="586" y="1298"/>
                  </a:cubicBezTo>
                  <a:cubicBezTo>
                    <a:pt x="293" y="1246"/>
                    <a:pt x="313" y="712"/>
                    <a:pt x="352" y="396"/>
                  </a:cubicBezTo>
                  <a:lnTo>
                    <a:pt x="352" y="396"/>
                  </a:lnTo>
                  <a:cubicBezTo>
                    <a:pt x="712" y="351"/>
                    <a:pt x="1060" y="335"/>
                    <a:pt x="1423" y="335"/>
                  </a:cubicBezTo>
                  <a:cubicBezTo>
                    <a:pt x="1570" y="272"/>
                    <a:pt x="1695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2"/>
            <p:cNvSpPr/>
            <p:nvPr/>
          </p:nvSpPr>
          <p:spPr>
            <a:xfrm>
              <a:off x="2237325" y="4428900"/>
              <a:ext cx="56500" cy="63375"/>
            </a:xfrm>
            <a:custGeom>
              <a:avLst/>
              <a:gdLst/>
              <a:ahLst/>
              <a:cxnLst/>
              <a:rect l="l" t="t" r="r" b="b"/>
              <a:pathLst>
                <a:path w="2260" h="2535" extrusionOk="0">
                  <a:moveTo>
                    <a:pt x="1229" y="1"/>
                  </a:moveTo>
                  <a:cubicBezTo>
                    <a:pt x="986" y="1"/>
                    <a:pt x="721" y="51"/>
                    <a:pt x="523" y="51"/>
                  </a:cubicBezTo>
                  <a:cubicBezTo>
                    <a:pt x="398" y="51"/>
                    <a:pt x="251" y="344"/>
                    <a:pt x="419" y="344"/>
                  </a:cubicBezTo>
                  <a:cubicBezTo>
                    <a:pt x="670" y="344"/>
                    <a:pt x="900" y="302"/>
                    <a:pt x="1130" y="302"/>
                  </a:cubicBezTo>
                  <a:cubicBezTo>
                    <a:pt x="1465" y="302"/>
                    <a:pt x="1549" y="448"/>
                    <a:pt x="1632" y="762"/>
                  </a:cubicBezTo>
                  <a:cubicBezTo>
                    <a:pt x="1716" y="1034"/>
                    <a:pt x="1737" y="1327"/>
                    <a:pt x="1737" y="1620"/>
                  </a:cubicBezTo>
                  <a:cubicBezTo>
                    <a:pt x="1737" y="1934"/>
                    <a:pt x="1758" y="1934"/>
                    <a:pt x="1444" y="2039"/>
                  </a:cubicBezTo>
                  <a:cubicBezTo>
                    <a:pt x="1193" y="2122"/>
                    <a:pt x="921" y="2185"/>
                    <a:pt x="628" y="2185"/>
                  </a:cubicBezTo>
                  <a:cubicBezTo>
                    <a:pt x="611" y="2188"/>
                    <a:pt x="596" y="2189"/>
                    <a:pt x="581" y="2189"/>
                  </a:cubicBezTo>
                  <a:cubicBezTo>
                    <a:pt x="356" y="2189"/>
                    <a:pt x="353" y="1900"/>
                    <a:pt x="314" y="1704"/>
                  </a:cubicBezTo>
                  <a:cubicBezTo>
                    <a:pt x="251" y="1202"/>
                    <a:pt x="272" y="679"/>
                    <a:pt x="272" y="176"/>
                  </a:cubicBezTo>
                  <a:cubicBezTo>
                    <a:pt x="299" y="129"/>
                    <a:pt x="287" y="110"/>
                    <a:pt x="259" y="110"/>
                  </a:cubicBezTo>
                  <a:cubicBezTo>
                    <a:pt x="198" y="110"/>
                    <a:pt x="63" y="196"/>
                    <a:pt x="63" y="281"/>
                  </a:cubicBezTo>
                  <a:cubicBezTo>
                    <a:pt x="63" y="909"/>
                    <a:pt x="0" y="1620"/>
                    <a:pt x="188" y="2248"/>
                  </a:cubicBezTo>
                  <a:cubicBezTo>
                    <a:pt x="252" y="2462"/>
                    <a:pt x="441" y="2535"/>
                    <a:pt x="671" y="2535"/>
                  </a:cubicBezTo>
                  <a:cubicBezTo>
                    <a:pt x="1046" y="2535"/>
                    <a:pt x="1529" y="2339"/>
                    <a:pt x="1737" y="2248"/>
                  </a:cubicBezTo>
                  <a:cubicBezTo>
                    <a:pt x="2260" y="2018"/>
                    <a:pt x="2030" y="1118"/>
                    <a:pt x="1946" y="699"/>
                  </a:cubicBezTo>
                  <a:cubicBezTo>
                    <a:pt x="1883" y="469"/>
                    <a:pt x="1841" y="176"/>
                    <a:pt x="1611" y="72"/>
                  </a:cubicBezTo>
                  <a:cubicBezTo>
                    <a:pt x="1503" y="18"/>
                    <a:pt x="1370" y="1"/>
                    <a:pt x="12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7" name="Google Shape;877;p52"/>
          <p:cNvSpPr/>
          <p:nvPr/>
        </p:nvSpPr>
        <p:spPr>
          <a:xfrm>
            <a:off x="8069081" y="1511316"/>
            <a:ext cx="307897" cy="315531"/>
          </a:xfrm>
          <a:custGeom>
            <a:avLst/>
            <a:gdLst/>
            <a:ahLst/>
            <a:cxnLst/>
            <a:rect l="l" t="t" r="r" b="b"/>
            <a:pathLst>
              <a:path w="2836" h="3461" extrusionOk="0">
                <a:moveTo>
                  <a:pt x="1668" y="0"/>
                </a:moveTo>
                <a:cubicBezTo>
                  <a:pt x="1610" y="0"/>
                  <a:pt x="1552" y="42"/>
                  <a:pt x="1501" y="125"/>
                </a:cubicBezTo>
                <a:cubicBezTo>
                  <a:pt x="1435" y="259"/>
                  <a:pt x="1335" y="425"/>
                  <a:pt x="1301" y="626"/>
                </a:cubicBezTo>
                <a:cubicBezTo>
                  <a:pt x="1168" y="992"/>
                  <a:pt x="968" y="1193"/>
                  <a:pt x="567" y="1226"/>
                </a:cubicBezTo>
                <a:cubicBezTo>
                  <a:pt x="401" y="1226"/>
                  <a:pt x="234" y="1326"/>
                  <a:pt x="0" y="1359"/>
                </a:cubicBezTo>
                <a:cubicBezTo>
                  <a:pt x="401" y="1693"/>
                  <a:pt x="768" y="1893"/>
                  <a:pt x="968" y="2293"/>
                </a:cubicBezTo>
                <a:cubicBezTo>
                  <a:pt x="1168" y="2627"/>
                  <a:pt x="1168" y="3027"/>
                  <a:pt x="1301" y="3461"/>
                </a:cubicBezTo>
                <a:cubicBezTo>
                  <a:pt x="1468" y="3161"/>
                  <a:pt x="1602" y="2827"/>
                  <a:pt x="1835" y="2627"/>
                </a:cubicBezTo>
                <a:cubicBezTo>
                  <a:pt x="2102" y="2393"/>
                  <a:pt x="2469" y="2393"/>
                  <a:pt x="2836" y="2293"/>
                </a:cubicBezTo>
                <a:cubicBezTo>
                  <a:pt x="2802" y="2193"/>
                  <a:pt x="2769" y="2093"/>
                  <a:pt x="2669" y="2060"/>
                </a:cubicBezTo>
                <a:cubicBezTo>
                  <a:pt x="2102" y="1726"/>
                  <a:pt x="1935" y="1193"/>
                  <a:pt x="1968" y="559"/>
                </a:cubicBezTo>
                <a:cubicBezTo>
                  <a:pt x="1968" y="392"/>
                  <a:pt x="1935" y="225"/>
                  <a:pt x="1835" y="125"/>
                </a:cubicBezTo>
                <a:cubicBezTo>
                  <a:pt x="1785" y="42"/>
                  <a:pt x="1727" y="0"/>
                  <a:pt x="1668" y="0"/>
                </a:cubicBezTo>
                <a:close/>
              </a:path>
            </a:pathLst>
          </a:custGeom>
          <a:solidFill>
            <a:srgbClr val="FE7005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52"/>
          <p:cNvSpPr/>
          <p:nvPr/>
        </p:nvSpPr>
        <p:spPr>
          <a:xfrm>
            <a:off x="8028076" y="3981209"/>
            <a:ext cx="389900" cy="383670"/>
          </a:xfrm>
          <a:custGeom>
            <a:avLst/>
            <a:gdLst/>
            <a:ahLst/>
            <a:cxnLst/>
            <a:rect l="l" t="t" r="r" b="b"/>
            <a:pathLst>
              <a:path w="2637" h="3090" extrusionOk="0">
                <a:moveTo>
                  <a:pt x="1469" y="672"/>
                </a:moveTo>
                <a:cubicBezTo>
                  <a:pt x="1502" y="1105"/>
                  <a:pt x="1535" y="1506"/>
                  <a:pt x="1869" y="1772"/>
                </a:cubicBezTo>
                <a:cubicBezTo>
                  <a:pt x="1669" y="1839"/>
                  <a:pt x="1469" y="1973"/>
                  <a:pt x="1302" y="2039"/>
                </a:cubicBezTo>
                <a:cubicBezTo>
                  <a:pt x="1135" y="1839"/>
                  <a:pt x="968" y="1606"/>
                  <a:pt x="768" y="1339"/>
                </a:cubicBezTo>
                <a:cubicBezTo>
                  <a:pt x="1102" y="1305"/>
                  <a:pt x="1335" y="1105"/>
                  <a:pt x="1469" y="672"/>
                </a:cubicBezTo>
                <a:close/>
                <a:moveTo>
                  <a:pt x="1486" y="0"/>
                </a:moveTo>
                <a:cubicBezTo>
                  <a:pt x="1323" y="0"/>
                  <a:pt x="1260" y="153"/>
                  <a:pt x="1168" y="305"/>
                </a:cubicBezTo>
                <a:cubicBezTo>
                  <a:pt x="1135" y="338"/>
                  <a:pt x="1102" y="438"/>
                  <a:pt x="1102" y="505"/>
                </a:cubicBezTo>
                <a:cubicBezTo>
                  <a:pt x="1002" y="805"/>
                  <a:pt x="835" y="939"/>
                  <a:pt x="535" y="972"/>
                </a:cubicBezTo>
                <a:cubicBezTo>
                  <a:pt x="335" y="972"/>
                  <a:pt x="101" y="1005"/>
                  <a:pt x="34" y="1272"/>
                </a:cubicBezTo>
                <a:cubicBezTo>
                  <a:pt x="1" y="1506"/>
                  <a:pt x="201" y="1539"/>
                  <a:pt x="368" y="1672"/>
                </a:cubicBezTo>
                <a:cubicBezTo>
                  <a:pt x="435" y="1672"/>
                  <a:pt x="435" y="1706"/>
                  <a:pt x="468" y="1706"/>
                </a:cubicBezTo>
                <a:cubicBezTo>
                  <a:pt x="768" y="1939"/>
                  <a:pt x="935" y="2173"/>
                  <a:pt x="935" y="2540"/>
                </a:cubicBezTo>
                <a:cubicBezTo>
                  <a:pt x="935" y="2673"/>
                  <a:pt x="935" y="2807"/>
                  <a:pt x="968" y="2940"/>
                </a:cubicBezTo>
                <a:cubicBezTo>
                  <a:pt x="1007" y="3037"/>
                  <a:pt x="1080" y="3089"/>
                  <a:pt x="1160" y="3089"/>
                </a:cubicBezTo>
                <a:cubicBezTo>
                  <a:pt x="1218" y="3089"/>
                  <a:pt x="1280" y="3062"/>
                  <a:pt x="1335" y="3007"/>
                </a:cubicBezTo>
                <a:cubicBezTo>
                  <a:pt x="1469" y="2940"/>
                  <a:pt x="1535" y="2773"/>
                  <a:pt x="1602" y="2640"/>
                </a:cubicBezTo>
                <a:cubicBezTo>
                  <a:pt x="1635" y="2373"/>
                  <a:pt x="1802" y="2306"/>
                  <a:pt x="2036" y="2273"/>
                </a:cubicBezTo>
                <a:cubicBezTo>
                  <a:pt x="2136" y="2273"/>
                  <a:pt x="2269" y="2273"/>
                  <a:pt x="2336" y="2206"/>
                </a:cubicBezTo>
                <a:cubicBezTo>
                  <a:pt x="2536" y="2139"/>
                  <a:pt x="2636" y="1873"/>
                  <a:pt x="2469" y="1706"/>
                </a:cubicBezTo>
                <a:cubicBezTo>
                  <a:pt x="2436" y="1639"/>
                  <a:pt x="2369" y="1606"/>
                  <a:pt x="2303" y="1539"/>
                </a:cubicBezTo>
                <a:cubicBezTo>
                  <a:pt x="1969" y="1339"/>
                  <a:pt x="1869" y="1039"/>
                  <a:pt x="1936" y="705"/>
                </a:cubicBezTo>
                <a:lnTo>
                  <a:pt x="1936" y="371"/>
                </a:lnTo>
                <a:cubicBezTo>
                  <a:pt x="1869" y="171"/>
                  <a:pt x="1769" y="5"/>
                  <a:pt x="1535" y="5"/>
                </a:cubicBezTo>
                <a:cubicBezTo>
                  <a:pt x="1518" y="2"/>
                  <a:pt x="1502" y="0"/>
                  <a:pt x="14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52"/>
          <p:cNvSpPr/>
          <p:nvPr/>
        </p:nvSpPr>
        <p:spPr>
          <a:xfrm>
            <a:off x="469225" y="1050462"/>
            <a:ext cx="307900" cy="368485"/>
          </a:xfrm>
          <a:custGeom>
            <a:avLst/>
            <a:gdLst/>
            <a:ahLst/>
            <a:cxnLst/>
            <a:rect l="l" t="t" r="r" b="b"/>
            <a:pathLst>
              <a:path w="2837" h="3395" extrusionOk="0">
                <a:moveTo>
                  <a:pt x="1656" y="0"/>
                </a:moveTo>
                <a:cubicBezTo>
                  <a:pt x="1602" y="0"/>
                  <a:pt x="1552" y="42"/>
                  <a:pt x="1502" y="125"/>
                </a:cubicBezTo>
                <a:cubicBezTo>
                  <a:pt x="1469" y="292"/>
                  <a:pt x="1369" y="392"/>
                  <a:pt x="1335" y="559"/>
                </a:cubicBezTo>
                <a:cubicBezTo>
                  <a:pt x="1202" y="992"/>
                  <a:pt x="968" y="1193"/>
                  <a:pt x="535" y="1226"/>
                </a:cubicBezTo>
                <a:cubicBezTo>
                  <a:pt x="368" y="1226"/>
                  <a:pt x="201" y="1326"/>
                  <a:pt x="1" y="1359"/>
                </a:cubicBezTo>
                <a:cubicBezTo>
                  <a:pt x="335" y="1693"/>
                  <a:pt x="701" y="1893"/>
                  <a:pt x="968" y="2227"/>
                </a:cubicBezTo>
                <a:cubicBezTo>
                  <a:pt x="1168" y="2560"/>
                  <a:pt x="1168" y="2994"/>
                  <a:pt x="1302" y="3394"/>
                </a:cubicBezTo>
                <a:cubicBezTo>
                  <a:pt x="1469" y="3127"/>
                  <a:pt x="1602" y="2794"/>
                  <a:pt x="1836" y="2560"/>
                </a:cubicBezTo>
                <a:cubicBezTo>
                  <a:pt x="2102" y="2360"/>
                  <a:pt x="2503" y="2360"/>
                  <a:pt x="2836" y="2227"/>
                </a:cubicBezTo>
                <a:lnTo>
                  <a:pt x="2670" y="2060"/>
                </a:lnTo>
                <a:cubicBezTo>
                  <a:pt x="2102" y="1726"/>
                  <a:pt x="1936" y="1193"/>
                  <a:pt x="1969" y="525"/>
                </a:cubicBezTo>
                <a:cubicBezTo>
                  <a:pt x="1969" y="392"/>
                  <a:pt x="1936" y="225"/>
                  <a:pt x="1836" y="125"/>
                </a:cubicBezTo>
                <a:cubicBezTo>
                  <a:pt x="1769" y="42"/>
                  <a:pt x="1711" y="0"/>
                  <a:pt x="165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52"/>
          <p:cNvSpPr/>
          <p:nvPr/>
        </p:nvSpPr>
        <p:spPr>
          <a:xfrm>
            <a:off x="462153" y="3223998"/>
            <a:ext cx="314975" cy="356903"/>
          </a:xfrm>
          <a:custGeom>
            <a:avLst/>
            <a:gdLst/>
            <a:ahLst/>
            <a:cxnLst/>
            <a:rect l="l" t="t" r="r" b="b"/>
            <a:pathLst>
              <a:path w="2736" h="3100" extrusionOk="0">
                <a:moveTo>
                  <a:pt x="1502" y="731"/>
                </a:moveTo>
                <a:cubicBezTo>
                  <a:pt x="1502" y="1164"/>
                  <a:pt x="1602" y="1531"/>
                  <a:pt x="1935" y="1831"/>
                </a:cubicBezTo>
                <a:cubicBezTo>
                  <a:pt x="1735" y="1932"/>
                  <a:pt x="1568" y="2032"/>
                  <a:pt x="1335" y="2098"/>
                </a:cubicBezTo>
                <a:cubicBezTo>
                  <a:pt x="1168" y="1898"/>
                  <a:pt x="1001" y="1665"/>
                  <a:pt x="801" y="1398"/>
                </a:cubicBezTo>
                <a:cubicBezTo>
                  <a:pt x="1168" y="1364"/>
                  <a:pt x="1401" y="1098"/>
                  <a:pt x="1502" y="731"/>
                </a:cubicBezTo>
                <a:close/>
                <a:moveTo>
                  <a:pt x="1544" y="1"/>
                </a:moveTo>
                <a:cubicBezTo>
                  <a:pt x="1433" y="1"/>
                  <a:pt x="1321" y="76"/>
                  <a:pt x="1235" y="230"/>
                </a:cubicBezTo>
                <a:cubicBezTo>
                  <a:pt x="1135" y="364"/>
                  <a:pt x="1101" y="497"/>
                  <a:pt x="1068" y="597"/>
                </a:cubicBezTo>
                <a:cubicBezTo>
                  <a:pt x="968" y="864"/>
                  <a:pt x="834" y="931"/>
                  <a:pt x="601" y="998"/>
                </a:cubicBezTo>
                <a:cubicBezTo>
                  <a:pt x="401" y="1031"/>
                  <a:pt x="101" y="1031"/>
                  <a:pt x="67" y="1331"/>
                </a:cubicBezTo>
                <a:cubicBezTo>
                  <a:pt x="0" y="1565"/>
                  <a:pt x="267" y="1665"/>
                  <a:pt x="434" y="1765"/>
                </a:cubicBezTo>
                <a:cubicBezTo>
                  <a:pt x="434" y="1831"/>
                  <a:pt x="467" y="1831"/>
                  <a:pt x="467" y="1831"/>
                </a:cubicBezTo>
                <a:cubicBezTo>
                  <a:pt x="768" y="1998"/>
                  <a:pt x="934" y="2232"/>
                  <a:pt x="934" y="2565"/>
                </a:cubicBezTo>
                <a:cubicBezTo>
                  <a:pt x="934" y="2699"/>
                  <a:pt x="934" y="2765"/>
                  <a:pt x="968" y="2866"/>
                </a:cubicBezTo>
                <a:cubicBezTo>
                  <a:pt x="1001" y="2932"/>
                  <a:pt x="1101" y="3099"/>
                  <a:pt x="1168" y="3099"/>
                </a:cubicBezTo>
                <a:cubicBezTo>
                  <a:pt x="1268" y="3099"/>
                  <a:pt x="1401" y="3032"/>
                  <a:pt x="1468" y="2932"/>
                </a:cubicBezTo>
                <a:cubicBezTo>
                  <a:pt x="1568" y="2866"/>
                  <a:pt x="1602" y="2765"/>
                  <a:pt x="1635" y="2665"/>
                </a:cubicBezTo>
                <a:cubicBezTo>
                  <a:pt x="1735" y="2399"/>
                  <a:pt x="1835" y="2265"/>
                  <a:pt x="2102" y="2265"/>
                </a:cubicBezTo>
                <a:cubicBezTo>
                  <a:pt x="2169" y="2265"/>
                  <a:pt x="2302" y="2265"/>
                  <a:pt x="2402" y="2232"/>
                </a:cubicBezTo>
                <a:cubicBezTo>
                  <a:pt x="2669" y="2165"/>
                  <a:pt x="2736" y="1932"/>
                  <a:pt x="2569" y="1731"/>
                </a:cubicBezTo>
                <a:cubicBezTo>
                  <a:pt x="2502" y="1698"/>
                  <a:pt x="2436" y="1665"/>
                  <a:pt x="2402" y="1598"/>
                </a:cubicBezTo>
                <a:cubicBezTo>
                  <a:pt x="2069" y="1398"/>
                  <a:pt x="1969" y="1098"/>
                  <a:pt x="2002" y="731"/>
                </a:cubicBezTo>
                <a:cubicBezTo>
                  <a:pt x="1969" y="564"/>
                  <a:pt x="1935" y="364"/>
                  <a:pt x="1835" y="197"/>
                </a:cubicBezTo>
                <a:cubicBezTo>
                  <a:pt x="1754" y="67"/>
                  <a:pt x="1650" y="1"/>
                  <a:pt x="154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52"/>
          <p:cNvSpPr/>
          <p:nvPr/>
        </p:nvSpPr>
        <p:spPr>
          <a:xfrm rot="1622146">
            <a:off x="6536037" y="625974"/>
            <a:ext cx="508373" cy="531882"/>
          </a:xfrm>
          <a:custGeom>
            <a:avLst/>
            <a:gdLst/>
            <a:ahLst/>
            <a:cxnLst/>
            <a:rect l="l" t="t" r="r" b="b"/>
            <a:pathLst>
              <a:path w="8174" h="8552" extrusionOk="0">
                <a:moveTo>
                  <a:pt x="2836" y="2059"/>
                </a:moveTo>
                <a:cubicBezTo>
                  <a:pt x="2869" y="2459"/>
                  <a:pt x="2836" y="2826"/>
                  <a:pt x="2636" y="3226"/>
                </a:cubicBezTo>
                <a:cubicBezTo>
                  <a:pt x="2369" y="2726"/>
                  <a:pt x="2703" y="2459"/>
                  <a:pt x="2836" y="2059"/>
                </a:cubicBezTo>
                <a:close/>
                <a:moveTo>
                  <a:pt x="5705" y="2626"/>
                </a:moveTo>
                <a:cubicBezTo>
                  <a:pt x="5705" y="3059"/>
                  <a:pt x="5471" y="3393"/>
                  <a:pt x="5204" y="3793"/>
                </a:cubicBezTo>
                <a:cubicBezTo>
                  <a:pt x="5171" y="3827"/>
                  <a:pt x="5038" y="3827"/>
                  <a:pt x="5038" y="3827"/>
                </a:cubicBezTo>
                <a:cubicBezTo>
                  <a:pt x="5004" y="3727"/>
                  <a:pt x="4938" y="3627"/>
                  <a:pt x="4971" y="3560"/>
                </a:cubicBezTo>
                <a:cubicBezTo>
                  <a:pt x="5038" y="3393"/>
                  <a:pt x="5138" y="3226"/>
                  <a:pt x="5271" y="3126"/>
                </a:cubicBezTo>
                <a:cubicBezTo>
                  <a:pt x="5371" y="2893"/>
                  <a:pt x="5538" y="2793"/>
                  <a:pt x="5705" y="2626"/>
                </a:cubicBezTo>
                <a:close/>
                <a:moveTo>
                  <a:pt x="4603" y="387"/>
                </a:moveTo>
                <a:cubicBezTo>
                  <a:pt x="4954" y="387"/>
                  <a:pt x="5221" y="552"/>
                  <a:pt x="5405" y="858"/>
                </a:cubicBezTo>
                <a:cubicBezTo>
                  <a:pt x="5538" y="1025"/>
                  <a:pt x="5638" y="1225"/>
                  <a:pt x="5671" y="1392"/>
                </a:cubicBezTo>
                <a:cubicBezTo>
                  <a:pt x="5738" y="1725"/>
                  <a:pt x="5805" y="1992"/>
                  <a:pt x="5405" y="2226"/>
                </a:cubicBezTo>
                <a:cubicBezTo>
                  <a:pt x="5138" y="2459"/>
                  <a:pt x="4871" y="2793"/>
                  <a:pt x="4671" y="3059"/>
                </a:cubicBezTo>
                <a:cubicBezTo>
                  <a:pt x="4571" y="3193"/>
                  <a:pt x="4504" y="3393"/>
                  <a:pt x="4504" y="3627"/>
                </a:cubicBezTo>
                <a:cubicBezTo>
                  <a:pt x="4471" y="3860"/>
                  <a:pt x="4671" y="4127"/>
                  <a:pt x="4904" y="4194"/>
                </a:cubicBezTo>
                <a:cubicBezTo>
                  <a:pt x="4988" y="4231"/>
                  <a:pt x="5062" y="4247"/>
                  <a:pt x="5127" y="4247"/>
                </a:cubicBezTo>
                <a:cubicBezTo>
                  <a:pt x="5298" y="4247"/>
                  <a:pt x="5418" y="4138"/>
                  <a:pt x="5538" y="3993"/>
                </a:cubicBezTo>
                <a:cubicBezTo>
                  <a:pt x="5872" y="3627"/>
                  <a:pt x="6038" y="3160"/>
                  <a:pt x="6172" y="2659"/>
                </a:cubicBezTo>
                <a:cubicBezTo>
                  <a:pt x="6205" y="2492"/>
                  <a:pt x="6205" y="2226"/>
                  <a:pt x="6305" y="2226"/>
                </a:cubicBezTo>
                <a:cubicBezTo>
                  <a:pt x="6422" y="2186"/>
                  <a:pt x="6574" y="2170"/>
                  <a:pt x="6720" y="2170"/>
                </a:cubicBezTo>
                <a:cubicBezTo>
                  <a:pt x="6823" y="2170"/>
                  <a:pt x="6923" y="2178"/>
                  <a:pt x="7006" y="2192"/>
                </a:cubicBezTo>
                <a:cubicBezTo>
                  <a:pt x="7373" y="2326"/>
                  <a:pt x="7573" y="2659"/>
                  <a:pt x="7640" y="3026"/>
                </a:cubicBezTo>
                <a:cubicBezTo>
                  <a:pt x="7673" y="3293"/>
                  <a:pt x="7673" y="3526"/>
                  <a:pt x="7573" y="3727"/>
                </a:cubicBezTo>
                <a:cubicBezTo>
                  <a:pt x="7173" y="4994"/>
                  <a:pt x="6639" y="6162"/>
                  <a:pt x="5671" y="7129"/>
                </a:cubicBezTo>
                <a:cubicBezTo>
                  <a:pt x="5138" y="7696"/>
                  <a:pt x="4404" y="8063"/>
                  <a:pt x="3570" y="8063"/>
                </a:cubicBezTo>
                <a:cubicBezTo>
                  <a:pt x="2736" y="8063"/>
                  <a:pt x="2136" y="7729"/>
                  <a:pt x="1635" y="7129"/>
                </a:cubicBezTo>
                <a:cubicBezTo>
                  <a:pt x="1102" y="6395"/>
                  <a:pt x="835" y="5561"/>
                  <a:pt x="701" y="4694"/>
                </a:cubicBezTo>
                <a:cubicBezTo>
                  <a:pt x="668" y="4360"/>
                  <a:pt x="635" y="4027"/>
                  <a:pt x="635" y="3827"/>
                </a:cubicBezTo>
                <a:cubicBezTo>
                  <a:pt x="668" y="2893"/>
                  <a:pt x="701" y="2059"/>
                  <a:pt x="1102" y="1392"/>
                </a:cubicBezTo>
                <a:cubicBezTo>
                  <a:pt x="1202" y="1158"/>
                  <a:pt x="1368" y="958"/>
                  <a:pt x="1569" y="791"/>
                </a:cubicBezTo>
                <a:cubicBezTo>
                  <a:pt x="1711" y="681"/>
                  <a:pt x="1862" y="629"/>
                  <a:pt x="2005" y="629"/>
                </a:cubicBezTo>
                <a:cubicBezTo>
                  <a:pt x="2296" y="629"/>
                  <a:pt x="2557" y="845"/>
                  <a:pt x="2669" y="1225"/>
                </a:cubicBezTo>
                <a:cubicBezTo>
                  <a:pt x="2669" y="1292"/>
                  <a:pt x="2636" y="1392"/>
                  <a:pt x="2603" y="1492"/>
                </a:cubicBezTo>
                <a:cubicBezTo>
                  <a:pt x="2436" y="1859"/>
                  <a:pt x="2202" y="2292"/>
                  <a:pt x="2102" y="2693"/>
                </a:cubicBezTo>
                <a:cubicBezTo>
                  <a:pt x="1969" y="3026"/>
                  <a:pt x="2136" y="3393"/>
                  <a:pt x="2369" y="3560"/>
                </a:cubicBezTo>
                <a:cubicBezTo>
                  <a:pt x="2480" y="3615"/>
                  <a:pt x="2579" y="3647"/>
                  <a:pt x="2666" y="3647"/>
                </a:cubicBezTo>
                <a:cubicBezTo>
                  <a:pt x="2790" y="3647"/>
                  <a:pt x="2891" y="3583"/>
                  <a:pt x="2970" y="3426"/>
                </a:cubicBezTo>
                <a:cubicBezTo>
                  <a:pt x="3070" y="3160"/>
                  <a:pt x="3203" y="2826"/>
                  <a:pt x="3236" y="2526"/>
                </a:cubicBezTo>
                <a:cubicBezTo>
                  <a:pt x="3303" y="2192"/>
                  <a:pt x="3203" y="1825"/>
                  <a:pt x="3203" y="1458"/>
                </a:cubicBezTo>
                <a:cubicBezTo>
                  <a:pt x="3170" y="1358"/>
                  <a:pt x="3170" y="1292"/>
                  <a:pt x="3203" y="1225"/>
                </a:cubicBezTo>
                <a:cubicBezTo>
                  <a:pt x="3503" y="791"/>
                  <a:pt x="3904" y="458"/>
                  <a:pt x="4504" y="391"/>
                </a:cubicBezTo>
                <a:cubicBezTo>
                  <a:pt x="4538" y="388"/>
                  <a:pt x="4570" y="387"/>
                  <a:pt x="4603" y="387"/>
                </a:cubicBezTo>
                <a:close/>
                <a:moveTo>
                  <a:pt x="4581" y="1"/>
                </a:moveTo>
                <a:cubicBezTo>
                  <a:pt x="4025" y="1"/>
                  <a:pt x="3438" y="292"/>
                  <a:pt x="3003" y="825"/>
                </a:cubicBezTo>
                <a:cubicBezTo>
                  <a:pt x="2970" y="724"/>
                  <a:pt x="2970" y="724"/>
                  <a:pt x="2936" y="724"/>
                </a:cubicBezTo>
                <a:cubicBezTo>
                  <a:pt x="2690" y="384"/>
                  <a:pt x="2368" y="204"/>
                  <a:pt x="2033" y="204"/>
                </a:cubicBezTo>
                <a:cubicBezTo>
                  <a:pt x="1777" y="204"/>
                  <a:pt x="1513" y="308"/>
                  <a:pt x="1268" y="524"/>
                </a:cubicBezTo>
                <a:cubicBezTo>
                  <a:pt x="935" y="791"/>
                  <a:pt x="701" y="1158"/>
                  <a:pt x="601" y="1558"/>
                </a:cubicBezTo>
                <a:cubicBezTo>
                  <a:pt x="1" y="3360"/>
                  <a:pt x="134" y="5128"/>
                  <a:pt x="968" y="6829"/>
                </a:cubicBezTo>
                <a:cubicBezTo>
                  <a:pt x="1302" y="7496"/>
                  <a:pt x="1802" y="8030"/>
                  <a:pt x="2503" y="8330"/>
                </a:cubicBezTo>
                <a:cubicBezTo>
                  <a:pt x="2879" y="8480"/>
                  <a:pt x="3248" y="8551"/>
                  <a:pt x="3608" y="8551"/>
                </a:cubicBezTo>
                <a:cubicBezTo>
                  <a:pt x="4363" y="8551"/>
                  <a:pt x="5072" y="8239"/>
                  <a:pt x="5705" y="7696"/>
                </a:cubicBezTo>
                <a:cubicBezTo>
                  <a:pt x="6939" y="6662"/>
                  <a:pt x="7539" y="5294"/>
                  <a:pt x="8040" y="3827"/>
                </a:cubicBezTo>
                <a:cubicBezTo>
                  <a:pt x="8107" y="3693"/>
                  <a:pt x="8107" y="3627"/>
                  <a:pt x="8107" y="3493"/>
                </a:cubicBezTo>
                <a:cubicBezTo>
                  <a:pt x="8173" y="2626"/>
                  <a:pt x="7640" y="1859"/>
                  <a:pt x="6839" y="1792"/>
                </a:cubicBezTo>
                <a:lnTo>
                  <a:pt x="6205" y="1792"/>
                </a:lnTo>
                <a:cubicBezTo>
                  <a:pt x="6050" y="554"/>
                  <a:pt x="5347" y="1"/>
                  <a:pt x="458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5EE133-05EA-4643-A737-A1903E4E5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141" y="2016738"/>
            <a:ext cx="4347124" cy="28317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te Doodles in Chalkboard Theme for High School by Slidesgo">
  <a:themeElements>
    <a:clrScheme name="Simple Light">
      <a:dk1>
        <a:srgbClr val="191919"/>
      </a:dk1>
      <a:lt1>
        <a:srgbClr val="FFFFFF"/>
      </a:lt1>
      <a:dk2>
        <a:srgbClr val="BBE5F3"/>
      </a:dk2>
      <a:lt2>
        <a:srgbClr val="EC6D1A"/>
      </a:lt2>
      <a:accent1>
        <a:srgbClr val="FBBC16"/>
      </a:accent1>
      <a:accent2>
        <a:srgbClr val="15B1A4"/>
      </a:accent2>
      <a:accent3>
        <a:srgbClr val="ED7084"/>
      </a:accent3>
      <a:accent4>
        <a:srgbClr val="9EE57E"/>
      </a:accent4>
      <a:accent5>
        <a:srgbClr val="FFD3DD"/>
      </a:accent5>
      <a:accent6>
        <a:srgbClr val="B1A1EE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428</Words>
  <Application>Microsoft Office PowerPoint</Application>
  <PresentationFormat>Экран (16:9)</PresentationFormat>
  <Paragraphs>77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Anaheim</vt:lpstr>
      <vt:lpstr>Arial</vt:lpstr>
      <vt:lpstr>Coming Soon</vt:lpstr>
      <vt:lpstr>Love Ya Like A Sister</vt:lpstr>
      <vt:lpstr>Nunito Light</vt:lpstr>
      <vt:lpstr>Cute Doodles in Chalkboard Theme for High School by Slidesgo</vt:lpstr>
      <vt:lpstr>                         Государственное бюджетное общеобразовательное учреждение  школа-интернат №289  с углубленным изучением предмета «Физическая культура»  Красносельского района  Санкт-Петербурга    Использование традиции лагерной «свечки» в школе </vt:lpstr>
      <vt:lpstr>Что такое свечка или огонёк</vt:lpstr>
      <vt:lpstr>Место</vt:lpstr>
      <vt:lpstr>Легенда!/ Загон</vt:lpstr>
      <vt:lpstr>Правила свечки</vt:lpstr>
      <vt:lpstr>Порядок проведения</vt:lpstr>
      <vt:lpstr>Какие бывают свечки?</vt:lpstr>
      <vt:lpstr>Рефлексии</vt:lpstr>
      <vt:lpstr>Презентация PowerPoint</vt:lpstr>
      <vt:lpstr>Используемые источники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Ш-И №289 Красносельского района Санкт-Петербурга      "Использование традиции лагерной «свечки» в школе как метод рефлексии. Методика подготовки и проведение. "</dc:title>
  <cp:lastModifiedBy>Irina</cp:lastModifiedBy>
  <cp:revision>38</cp:revision>
  <dcterms:modified xsi:type="dcterms:W3CDTF">2024-12-19T18:56:28Z</dcterms:modified>
</cp:coreProperties>
</file>