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78" r:id="rId5"/>
    <p:sldId id="263" r:id="rId6"/>
    <p:sldId id="280" r:id="rId7"/>
    <p:sldId id="281" r:id="rId8"/>
    <p:sldId id="282" r:id="rId9"/>
    <p:sldId id="283" r:id="rId10"/>
    <p:sldId id="260" r:id="rId11"/>
    <p:sldId id="27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16" autoAdjust="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Введение.</a:t>
            </a:r>
            <a:br>
              <a:rPr lang="ru-RU" b="1" dirty="0"/>
            </a:br>
            <a:r>
              <a:rPr lang="ru-RU" b="1" dirty="0"/>
              <a:t> Проектная деятельность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D14208-4239-490A-8134-DA7FE467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268760"/>
            <a:ext cx="7381875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F3A16-F25A-4E6A-8AEF-ABB4045B984A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ЗАЩИТА ПРОЕКТА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7F3A16-F25A-4E6A-8AEF-ABB4045B984A}"/>
              </a:ext>
            </a:extLst>
          </p:cNvPr>
          <p:cNvSpPr txBox="1"/>
          <p:nvPr/>
        </p:nvSpPr>
        <p:spPr>
          <a:xfrm>
            <a:off x="-711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КРИТЕРИИ ОЦЕНИВАНИЯ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B2D5CD-E577-427B-AB82-72B6E3BE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84542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Формы представления результатов проектной деятельности (продукт деятельности):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макеты, модели, рабочие установки, схемы, </a:t>
            </a:r>
            <a:r>
              <a:rPr lang="ru-RU" dirty="0" err="1"/>
              <a:t>план-карты</a:t>
            </a:r>
            <a:r>
              <a:rPr lang="ru-RU" dirty="0"/>
              <a:t>; </a:t>
            </a:r>
          </a:p>
          <a:p>
            <a:r>
              <a:rPr lang="ru-RU" dirty="0" err="1"/>
              <a:t>постеры</a:t>
            </a:r>
            <a:r>
              <a:rPr lang="ru-RU" dirty="0"/>
              <a:t>, презентации; </a:t>
            </a:r>
          </a:p>
          <a:p>
            <a:r>
              <a:rPr lang="ru-RU" dirty="0"/>
              <a:t> альбомы, буклеты, брошюры, книги;</a:t>
            </a:r>
          </a:p>
          <a:p>
            <a:r>
              <a:rPr lang="ru-RU" dirty="0"/>
              <a:t>печатные статьи, эссе, рассказы, стихи, рисунки; результаты исследовательских экспедиций, обработки архивов и мемуаров; </a:t>
            </a:r>
          </a:p>
          <a:p>
            <a:r>
              <a:rPr lang="ru-RU" dirty="0"/>
              <a:t>документальные фильмы, мультфильмы; </a:t>
            </a:r>
          </a:p>
          <a:p>
            <a:r>
              <a:rPr lang="ru-RU" dirty="0"/>
              <a:t>выставки, игры, тематические вечера, концерты; </a:t>
            </a:r>
          </a:p>
          <a:p>
            <a:r>
              <a:rPr lang="ru-RU" dirty="0"/>
              <a:t>сценарии мероприятий; </a:t>
            </a:r>
          </a:p>
          <a:p>
            <a:r>
              <a:rPr lang="ru-RU" dirty="0" err="1"/>
              <a:t>веб-сайты</a:t>
            </a:r>
            <a:r>
              <a:rPr lang="ru-RU" dirty="0"/>
              <a:t>, программное обеспечение, компакт-диски (или другие цифровые носители) и </a:t>
            </a:r>
            <a:r>
              <a:rPr lang="ru-RU" dirty="0" err="1"/>
              <a:t>др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FE857D-3BEE-401E-BE3B-7F9EDAB5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1" y="701407"/>
            <a:ext cx="7737598" cy="5806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49FAE-51D6-4016-B8BB-4298D221AAEC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ПРОЕКТ?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149FAE-51D6-4016-B8BB-4298D221AAEC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ЗАЧЕМ НУЖЕН ПРОЕКТ?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7BB70-1434-4495-8060-052A055D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745" y="876239"/>
            <a:ext cx="10133489" cy="60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2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65A64-C561-48B9-8509-6C816DAE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5F4ED-12E4-4629-BE97-4B894B287439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ПРИОРИТЕТНЫЕ НАПРАВЛЕНИЯ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43C39E-2E4A-443E-8DD0-9461DFB9F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618"/>
            <a:ext cx="6057900" cy="523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E6C18-AA76-48E5-8EF5-F657B43FC992}"/>
              </a:ext>
            </a:extLst>
          </p:cNvPr>
          <p:cNvSpPr txBox="1"/>
          <p:nvPr/>
        </p:nvSpPr>
        <p:spPr>
          <a:xfrm>
            <a:off x="5161638" y="18448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СО</a:t>
            </a:r>
            <a:r>
              <a:rPr lang="ru-RU" sz="4800" dirty="0">
                <a:solidFill>
                  <a:srgbClr val="002060"/>
                </a:solidFill>
              </a:rPr>
              <a:t>ЦИАЛЬНОЕ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5F4ED-12E4-4629-BE97-4B894B287439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ПРИОРИТЕТНЫЕ НАПРАВЛЕНИЯ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3C966D-28EC-425A-8A0B-7093D546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836712"/>
            <a:ext cx="856895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E6C18-AA76-48E5-8EF5-F657B43FC992}"/>
              </a:ext>
            </a:extLst>
          </p:cNvPr>
          <p:cNvSpPr txBox="1"/>
          <p:nvPr/>
        </p:nvSpPr>
        <p:spPr>
          <a:xfrm>
            <a:off x="179512" y="5013176"/>
            <a:ext cx="4550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БИЗНЕС-ПЛАНИРОВАНИЕ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91382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F745B3-358F-4E87-89EB-63A94856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548680"/>
            <a:ext cx="5291813" cy="5049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E6C18-AA76-48E5-8EF5-F657B43FC992}"/>
              </a:ext>
            </a:extLst>
          </p:cNvPr>
          <p:cNvSpPr txBox="1"/>
          <p:nvPr/>
        </p:nvSpPr>
        <p:spPr>
          <a:xfrm>
            <a:off x="1007604" y="5597951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ИССЛЕДОВАТЕЛЬСКИЕ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5F4ED-12E4-4629-BE97-4B894B287439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2733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5F4ED-12E4-4629-BE97-4B894B287439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ПРИОРИТЕТНЫЕ НАПРАВЛЕНИЯ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EB1653-07BD-42E4-B56B-99714A5D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5645"/>
            <a:ext cx="9775681" cy="65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E6C18-AA76-48E5-8EF5-F657B43FC992}"/>
              </a:ext>
            </a:extLst>
          </p:cNvPr>
          <p:cNvSpPr txBox="1"/>
          <p:nvPr/>
        </p:nvSpPr>
        <p:spPr>
          <a:xfrm>
            <a:off x="179512" y="1733907"/>
            <a:ext cx="673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ИН</a:t>
            </a:r>
            <a:r>
              <a:rPr lang="ru-RU" sz="4800" dirty="0">
                <a:solidFill>
                  <a:srgbClr val="FFFF00"/>
                </a:solidFill>
              </a:rPr>
              <a:t>ЖЕНЕРНЫЕ</a:t>
            </a:r>
          </a:p>
        </p:txBody>
      </p:sp>
    </p:spTree>
    <p:extLst>
      <p:ext uri="{BB962C8B-B14F-4D97-AF65-F5344CB8AC3E}">
        <p14:creationId xmlns:p14="http://schemas.microsoft.com/office/powerpoint/2010/main" val="150618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5F4ED-12E4-4629-BE97-4B894B287439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ПРИОРИТЕТНЫЕ НАПРАВЛЕНИЯ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9CBAE-738D-46ED-AC10-478E9B3F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84" y="1600019"/>
            <a:ext cx="8985023" cy="58402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E6C18-AA76-48E5-8EF5-F657B43FC992}"/>
              </a:ext>
            </a:extLst>
          </p:cNvPr>
          <p:cNvSpPr txBox="1"/>
          <p:nvPr/>
        </p:nvSpPr>
        <p:spPr>
          <a:xfrm>
            <a:off x="3491880" y="1184520"/>
            <a:ext cx="673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ИНФОРМАЦИОННЫЕ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14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Введение.  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представления результатов проектной деятельности (продукт деятельности):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 Проектная деятельность</dc:title>
  <dc:creator>Информатика IV-19</dc:creator>
  <cp:lastModifiedBy>Inna Baidina</cp:lastModifiedBy>
  <cp:revision>15</cp:revision>
  <dcterms:created xsi:type="dcterms:W3CDTF">2019-09-05T10:07:23Z</dcterms:created>
  <dcterms:modified xsi:type="dcterms:W3CDTF">2022-09-07T20:47:20Z</dcterms:modified>
</cp:coreProperties>
</file>