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D9C2A-7610-47FF-95CC-613844D1CC67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312EA-F274-4213-A19A-C8EB6CE27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4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Наша школа находится в одном из красивейших уголков Санкт-Петербурга, в</a:t>
            </a:r>
            <a:r>
              <a:rPr lang="ru-RU" baseline="0" dirty="0" smtClean="0"/>
              <a:t> поселке </a:t>
            </a:r>
            <a:r>
              <a:rPr lang="ru-RU" baseline="0" dirty="0" err="1" smtClean="0"/>
              <a:t>Дудергоф</a:t>
            </a:r>
            <a:r>
              <a:rPr lang="ru-RU" baseline="0" dirty="0" smtClean="0"/>
              <a:t>. На территории этого поселка расположен памятник природы регионального значения «</a:t>
            </a:r>
            <a:r>
              <a:rPr lang="ru-RU" baseline="0" dirty="0" err="1" smtClean="0"/>
              <a:t>Дудергофские</a:t>
            </a:r>
            <a:r>
              <a:rPr lang="ru-RU" baseline="0" dirty="0" smtClean="0"/>
              <a:t> высоты».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81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 пруда идет дорожка – подъем к роднику.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78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Ключи, в воде которых присутствует серебро, во все времена были самыми почитаемыми у людей, так как имели обеззараживающие свойства, и укрепляли иммунную систему. В этом смысле Петровский ключ - настоящий подарок природы. Источник исправно служит людям не одно столетие.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8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1988 году </a:t>
            </a:r>
            <a:r>
              <a:rPr lang="ru-RU" dirty="0" err="1" smtClean="0"/>
              <a:t>Дудергофский</a:t>
            </a:r>
            <a:r>
              <a:rPr lang="ru-RU" dirty="0" smtClean="0"/>
              <a:t> парк, получивший при советской власти название Нагорный, был взят под охрану как памятник истории и культуры. В 1990 году </a:t>
            </a:r>
            <a:r>
              <a:rPr lang="ru-RU" dirty="0" err="1" smtClean="0"/>
              <a:t>Дудергофские</a:t>
            </a:r>
            <a:r>
              <a:rPr lang="ru-RU" dirty="0" smtClean="0"/>
              <a:t> высоты, наряду с другими ансамблями и достопримечательными местами окрестностей Санкт-Петербурга, были внесены в Список Всемирного наследия ЮНЕСКО. В 1992 году Решением малого Совета Санкт-Петербургского городского Совета народных депутатов парк был объявлен памятником природы — особо охраняемой природной территорией регионального значения.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2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Парк</a:t>
            </a:r>
            <a:r>
              <a:rPr lang="ru-RU" baseline="0" dirty="0" smtClean="0"/>
              <a:t>  представляет собой возвышенность, сложенную двумя крупными холмами - горой Вороньей и горой Ореховой. Вид на Воронью гору.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6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Вход оформлен валунами</a:t>
            </a:r>
            <a:r>
              <a:rPr lang="ru-RU" baseline="0" dirty="0" smtClean="0"/>
              <a:t> и схемой парка.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1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указу</a:t>
            </a:r>
            <a:r>
              <a:rPr lang="ru-RU" baseline="0" dirty="0" smtClean="0"/>
              <a:t> Александры Фёдоровны в парке были проведены ландшафтные рубки и посадки древесных пород и кустарников, проложены пейзажные дорожки.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2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случай визита высочайших особ на вершине Ореховой горы в 1826 году был построен Швейцарский домик (к настоящему времени сохранился только его фундамент). Ниже, в долине, получившей потом название Театральная, в то же время возвели Молочный домик,</a:t>
            </a:r>
            <a:r>
              <a:rPr lang="ru-RU" baseline="0" dirty="0" smtClean="0"/>
              <a:t> а в 1885 году был построен театр, поэтому наша улица называется Театральной.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4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Начало освоению живописной Дудергофской возвышенности было положено в первой половине XIX века. В то время горы были покрыты хвойными, преимущественно еловыми и сосновыми лесами.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3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Колоссальный урон был нанесён парку во время Великой</a:t>
            </a:r>
            <a:r>
              <a:rPr lang="ru-RU" baseline="0" dirty="0" smtClean="0"/>
              <a:t> Отечественной войны. Сейчас на территории памятника природы преобладают кленовые и ясеневые леса, разрослись кустарники, в первую очередь орешник.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3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Пруд в театральной долине – единственный водоём в пределах</a:t>
            </a:r>
            <a:r>
              <a:rPr lang="ru-RU" baseline="0" dirty="0" smtClean="0"/>
              <a:t> памятника природы. Длина водоёма около100 метров , ширина 15 метров. В пруд впадает ручеёк от Петровского родника.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312EA-F274-4213-A19A-C8EB6CE2704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3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96410-0EF5-4333-8D1F-C52EBAB80A39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AC41-2DC9-4B9F-BFDE-4315C98DF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09" y="0"/>
            <a:ext cx="9252521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872"/>
            <a:ext cx="8147248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Театральная долина.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95" y="548680"/>
            <a:ext cx="6748409" cy="50613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2796" y="5709737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Пруд в театральной долине – единственный водоём в пределах памятника природы. Длина водоёма около100 метров , ширина 15 метров. В пруд впадает ручеёк от Петровского родника.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Тропинка к роднику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56784" cy="5292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6401333"/>
            <a:ext cx="454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 пруда идет дорожка – подъем к роднику.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07524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Петровский родник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80" y="407777"/>
            <a:ext cx="3523220" cy="5231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288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Ключи, в воде которых присутствует серебро, во все времена были самыми почитаемыми у людей, так как имели обеззараживающие свойства, и укрепляли иммунную систему. В этом смысле Петровский ключ - настоящий подарок </a:t>
            </a:r>
            <a:r>
              <a:rPr lang="ru-RU" dirty="0" smtClean="0"/>
              <a:t>природы</a:t>
            </a:r>
            <a:r>
              <a:rPr lang="ru-RU" dirty="0"/>
              <a:t>. Источник исправно служит людям не одно столетие.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8355"/>
            <a:ext cx="7920880" cy="250325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Наш парк внесён  в Список Всемирного наследия ЮНЕСКО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601420"/>
            <a:ext cx="3312368" cy="47611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541532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/>
              <a:t>В 1988 году Дудергофский парк, получивший при советской власти название Нагорный, был взят под охрану как памятник истории и культуры. В 1990 году Дудергофские высоты, наряду с другими ансамблями и достопримечательными местами окрестностей Санкт-Петербурга, были внесены в Список Всемирного наследия ЮНЕСКО. В 1992 году Решением малого Совета Санкт-Петербургского городского Совета народных депутатов парк был объявлен памятником природы — особо охраняемой природной территорией регионального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08" y="0"/>
            <a:ext cx="925252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04856" cy="1080119"/>
          </a:xfrm>
        </p:spPr>
        <p:txBody>
          <a:bodyPr/>
          <a:lstStyle/>
          <a:p>
            <a:r>
              <a:rPr lang="ru-RU" dirty="0" err="1" smtClean="0"/>
              <a:t>Дудергофские</a:t>
            </a:r>
            <a:r>
              <a:rPr lang="ru-RU" dirty="0" smtClean="0"/>
              <a:t> высоты.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" y="1052736"/>
            <a:ext cx="9124854" cy="4752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96" y="593467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Наша школа находится в одном из красивейших уголков Санкт-Петербурга, в поселке </a:t>
            </a:r>
            <a:r>
              <a:rPr lang="ru-RU" dirty="0" err="1" smtClean="0"/>
              <a:t>Дудергоф</a:t>
            </a:r>
            <a:r>
              <a:rPr lang="ru-RU" dirty="0" smtClean="0"/>
              <a:t>. На территории этого поселка расположен памятник природы регионального значения «</a:t>
            </a:r>
            <a:r>
              <a:rPr lang="ru-RU" dirty="0" err="1" smtClean="0"/>
              <a:t>Дудергофские</a:t>
            </a:r>
            <a:r>
              <a:rPr lang="ru-RU" dirty="0" smtClean="0"/>
              <a:t> высоты».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2797" y="2636912"/>
            <a:ext cx="7598405" cy="2333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Воронья гора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8924" y="5590010"/>
            <a:ext cx="7592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Парк  представляет собой возвышенность, сложенную двумя крупными холмами - горой Вороньей и горой Ореховой. Вид на Воронью гору.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Центральный вход в </a:t>
            </a:r>
            <a:r>
              <a:rPr lang="ru-RU" dirty="0" err="1" smtClean="0"/>
              <a:t>Дудергофский</a:t>
            </a:r>
            <a:r>
              <a:rPr lang="ru-RU" dirty="0" smtClean="0"/>
              <a:t> парк.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628800"/>
            <a:ext cx="6336704" cy="4207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6065839"/>
            <a:ext cx="435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Вход оформлен валунами и схемой парка.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Александра Федоровна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49" y="1239797"/>
            <a:ext cx="3625302" cy="4525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94928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1820-1830-х  годах по указу супруги императора Николая 1 Александры Фёдоровны  на Дудергофских высотах был создан парк.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740352" cy="49949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0104" y="575965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указу Александры Фёдоровны в парке были проведены ландшафтные рубки и посадки древесных пород и кустарников, проложены пейзажные дорожки.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6278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Молочный домик.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1154"/>
            <a:ext cx="8229600" cy="44534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2292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/>
              <a:t>На случай визита высочайших особ на вершине Ореховой горы в 1826 году был построен Швейцарский домик (к настоящему времени сохранился только его фундамент). Ниже, в долине, получившей потом название Театральная, в то же время возвели Молочный домик, а в 1885 году был построен театр, поэтому наша улица называется Театральной.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82216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 выглядел парк в 19 веке. 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2510" r="6323" b="12835"/>
          <a:stretch/>
        </p:blipFill>
        <p:spPr>
          <a:xfrm>
            <a:off x="1052424" y="620688"/>
            <a:ext cx="7039149" cy="4525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6088" y="537321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Начало освоению живописной Дудергофской возвышенности было положено в первой половине XIX века. В то время горы были покрыты хвойными, преимущественно еловыми и сосновыми лесами.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190"/>
            <a:ext cx="742716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Растительность парка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81224"/>
            <a:ext cx="7353488" cy="4897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1366" y="5545960"/>
            <a:ext cx="7344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Колоссальный урон был нанесён парку во время Великой Отечественной войны. Сейчас на территории памятника природы преобладают кленовые и ясеневые леса, разрослись кустарники, в первую очередь орешник.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761</Words>
  <Application>Microsoft Office PowerPoint</Application>
  <PresentationFormat>Экран (4:3)</PresentationFormat>
  <Paragraphs>48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Дудергофские высоты.</vt:lpstr>
      <vt:lpstr>Воронья гора</vt:lpstr>
      <vt:lpstr>Центральный вход в Дудергофский парк.</vt:lpstr>
      <vt:lpstr>Александра Федоровна</vt:lpstr>
      <vt:lpstr>Презентация PowerPoint</vt:lpstr>
      <vt:lpstr>Молочный домик.</vt:lpstr>
      <vt:lpstr>Так выглядел парк в 19 веке. </vt:lpstr>
      <vt:lpstr>Растительность парка</vt:lpstr>
      <vt:lpstr>Театральная долина.</vt:lpstr>
      <vt:lpstr>Тропинка к роднику</vt:lpstr>
      <vt:lpstr>Петровский родник</vt:lpstr>
      <vt:lpstr>Наш парк внесён  в Список Всемирного наследия ЮНЕСКО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Дудергофский парк</dc:title>
  <dc:creator>PC</dc:creator>
  <cp:lastModifiedBy>Библиотека-6</cp:lastModifiedBy>
  <cp:revision>26</cp:revision>
  <dcterms:created xsi:type="dcterms:W3CDTF">2018-03-26T18:50:58Z</dcterms:created>
  <dcterms:modified xsi:type="dcterms:W3CDTF">2018-05-10T12:04:19Z</dcterms:modified>
</cp:coreProperties>
</file>